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F96B86-016B-4E0F-8C48-EBE8BBB8596B}" v="1" dt="2022-08-31T17:02:23.8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4" y="1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8B2EDF-ABA3-4FC8-BB8B-4F4535FB70B0}"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506E428D-37F4-402F-BA7C-8F6DEEBE4A4D}">
      <dgm:prSet/>
      <dgm:spPr/>
      <dgm:t>
        <a:bodyPr/>
        <a:lstStyle/>
        <a:p>
          <a:r>
            <a:rPr lang="en-US"/>
            <a:t>509 funding calculation sheets are provided to school administrators and teachers during the DACCTE school visits.   Funding sheets are also provided upon request.</a:t>
          </a:r>
        </a:p>
      </dgm:t>
    </dgm:pt>
    <dgm:pt modelId="{0256F81B-6B2C-49C6-88C1-B1B3A90AEEFC}" type="parTrans" cxnId="{704A1680-5ED1-45E4-97AD-67274925796A}">
      <dgm:prSet/>
      <dgm:spPr/>
      <dgm:t>
        <a:bodyPr/>
        <a:lstStyle/>
        <a:p>
          <a:endParaRPr lang="en-US"/>
        </a:p>
      </dgm:t>
    </dgm:pt>
    <dgm:pt modelId="{D08DA3A7-A24F-44C1-AED1-091F68EA4F94}" type="sibTrans" cxnId="{704A1680-5ED1-45E4-97AD-67274925796A}">
      <dgm:prSet/>
      <dgm:spPr/>
      <dgm:t>
        <a:bodyPr/>
        <a:lstStyle/>
        <a:p>
          <a:endParaRPr lang="en-US"/>
        </a:p>
      </dgm:t>
    </dgm:pt>
    <dgm:pt modelId="{11821C13-0F5A-42F2-AC3D-0E784C7EF6B3}">
      <dgm:prSet/>
      <dgm:spPr/>
      <dgm:t>
        <a:bodyPr/>
        <a:lstStyle/>
        <a:p>
          <a:r>
            <a:rPr lang="en-US" dirty="0"/>
            <a:t>Sheets have the Division 1 and 2 monies listed on it that are allocated to each school and are also broken down by program.  </a:t>
          </a:r>
        </a:p>
      </dgm:t>
    </dgm:pt>
    <dgm:pt modelId="{C0C2D13A-F980-41B7-8252-3752A11ECF7F}" type="parTrans" cxnId="{C1D1144B-63CB-4BDC-8E28-1864929EB9DA}">
      <dgm:prSet/>
      <dgm:spPr/>
      <dgm:t>
        <a:bodyPr/>
        <a:lstStyle/>
        <a:p>
          <a:endParaRPr lang="en-US"/>
        </a:p>
      </dgm:t>
    </dgm:pt>
    <dgm:pt modelId="{E36F8B30-0563-4434-8D75-6F96FD4569B2}" type="sibTrans" cxnId="{C1D1144B-63CB-4BDC-8E28-1864929EB9DA}">
      <dgm:prSet/>
      <dgm:spPr/>
      <dgm:t>
        <a:bodyPr/>
        <a:lstStyle/>
        <a:p>
          <a:endParaRPr lang="en-US"/>
        </a:p>
      </dgm:t>
    </dgm:pt>
    <dgm:pt modelId="{4CD4EE10-3F60-4E58-AD96-08D49A9AC55B}">
      <dgm:prSet/>
      <dgm:spPr/>
      <dgm:t>
        <a:bodyPr/>
        <a:lstStyle/>
        <a:p>
          <a:r>
            <a:rPr lang="en-US"/>
            <a:t>How do we arrive at the numbers on the sheet?</a:t>
          </a:r>
        </a:p>
      </dgm:t>
    </dgm:pt>
    <dgm:pt modelId="{89A3500E-4B91-4770-83D7-3DA4F100A80C}" type="parTrans" cxnId="{AC575D9E-C675-49CD-911E-DC4B50EBE1F9}">
      <dgm:prSet/>
      <dgm:spPr/>
      <dgm:t>
        <a:bodyPr/>
        <a:lstStyle/>
        <a:p>
          <a:endParaRPr lang="en-US"/>
        </a:p>
      </dgm:t>
    </dgm:pt>
    <dgm:pt modelId="{EFBDEAF2-97EF-4706-A6E4-34155437BD01}" type="sibTrans" cxnId="{AC575D9E-C675-49CD-911E-DC4B50EBE1F9}">
      <dgm:prSet/>
      <dgm:spPr/>
      <dgm:t>
        <a:bodyPr/>
        <a:lstStyle/>
        <a:p>
          <a:endParaRPr lang="en-US"/>
        </a:p>
      </dgm:t>
    </dgm:pt>
    <dgm:pt modelId="{5D1FB12C-CEB3-4288-B121-4B1717C99599}">
      <dgm:prSet/>
      <dgm:spPr/>
      <dgm:t>
        <a:bodyPr/>
        <a:lstStyle/>
        <a:p>
          <a:r>
            <a:rPr lang="en-US"/>
            <a:t>How is the sheet calculated?</a:t>
          </a:r>
        </a:p>
      </dgm:t>
    </dgm:pt>
    <dgm:pt modelId="{021ED953-FFA3-415B-96C3-A9C6D67FA322}" type="parTrans" cxnId="{14E0B5AB-194D-436F-9EF7-54EE2A51D8D5}">
      <dgm:prSet/>
      <dgm:spPr/>
      <dgm:t>
        <a:bodyPr/>
        <a:lstStyle/>
        <a:p>
          <a:endParaRPr lang="en-US"/>
        </a:p>
      </dgm:t>
    </dgm:pt>
    <dgm:pt modelId="{1B9A3563-5B0C-4545-B9B2-5C6625F71254}" type="sibTrans" cxnId="{14E0B5AB-194D-436F-9EF7-54EE2A51D8D5}">
      <dgm:prSet/>
      <dgm:spPr/>
      <dgm:t>
        <a:bodyPr/>
        <a:lstStyle/>
        <a:p>
          <a:endParaRPr lang="en-US"/>
        </a:p>
      </dgm:t>
    </dgm:pt>
    <dgm:pt modelId="{81B3D174-C118-41C7-8D2C-9B8BEBD2C9B2}">
      <dgm:prSet/>
      <dgm:spPr/>
      <dgm:t>
        <a:bodyPr/>
        <a:lstStyle/>
        <a:p>
          <a:r>
            <a:rPr lang="en-US" dirty="0">
              <a:solidFill>
                <a:schemeClr val="tx1"/>
              </a:solidFill>
            </a:rPr>
            <a:t>It is helpful, but not necessary to review the “State Funding Basics” PowerPoint prior to viewing this one.  In the following slides I will break down the 509-funding information in greater detail. </a:t>
          </a:r>
        </a:p>
      </dgm:t>
    </dgm:pt>
    <dgm:pt modelId="{08937102-BDCF-4084-83F0-7923C81BF881}" type="parTrans" cxnId="{020ACF6A-1E16-4178-B94F-121A77516171}">
      <dgm:prSet/>
      <dgm:spPr/>
      <dgm:t>
        <a:bodyPr/>
        <a:lstStyle/>
        <a:p>
          <a:endParaRPr lang="en-US"/>
        </a:p>
      </dgm:t>
    </dgm:pt>
    <dgm:pt modelId="{A921A9AF-5F9B-4764-9F48-3E4DA022706F}" type="sibTrans" cxnId="{020ACF6A-1E16-4178-B94F-121A77516171}">
      <dgm:prSet/>
      <dgm:spPr/>
      <dgm:t>
        <a:bodyPr/>
        <a:lstStyle/>
        <a:p>
          <a:endParaRPr lang="en-US"/>
        </a:p>
      </dgm:t>
    </dgm:pt>
    <dgm:pt modelId="{205CABDF-53E0-4D0C-92CC-762E7897802C}" type="pres">
      <dgm:prSet presAssocID="{2D8B2EDF-ABA3-4FC8-BB8B-4F4535FB70B0}" presName="vert0" presStyleCnt="0">
        <dgm:presLayoutVars>
          <dgm:dir/>
          <dgm:animOne val="branch"/>
          <dgm:animLvl val="lvl"/>
        </dgm:presLayoutVars>
      </dgm:prSet>
      <dgm:spPr/>
    </dgm:pt>
    <dgm:pt modelId="{E87813A1-0444-4E33-B58B-99B037F4D02F}" type="pres">
      <dgm:prSet presAssocID="{506E428D-37F4-402F-BA7C-8F6DEEBE4A4D}" presName="thickLine" presStyleLbl="alignNode1" presStyleIdx="0" presStyleCnt="5"/>
      <dgm:spPr/>
    </dgm:pt>
    <dgm:pt modelId="{735F4C5D-E25F-41B9-BD16-C6FA125AD5C5}" type="pres">
      <dgm:prSet presAssocID="{506E428D-37F4-402F-BA7C-8F6DEEBE4A4D}" presName="horz1" presStyleCnt="0"/>
      <dgm:spPr/>
    </dgm:pt>
    <dgm:pt modelId="{9AEE6875-1C5A-475E-AECD-848D4B7FB3F6}" type="pres">
      <dgm:prSet presAssocID="{506E428D-37F4-402F-BA7C-8F6DEEBE4A4D}" presName="tx1" presStyleLbl="revTx" presStyleIdx="0" presStyleCnt="5"/>
      <dgm:spPr/>
    </dgm:pt>
    <dgm:pt modelId="{698D96A8-8C98-46A2-A78E-B728A482816C}" type="pres">
      <dgm:prSet presAssocID="{506E428D-37F4-402F-BA7C-8F6DEEBE4A4D}" presName="vert1" presStyleCnt="0"/>
      <dgm:spPr/>
    </dgm:pt>
    <dgm:pt modelId="{4469ABC3-AB14-48A2-8540-58152FC2B937}" type="pres">
      <dgm:prSet presAssocID="{11821C13-0F5A-42F2-AC3D-0E784C7EF6B3}" presName="thickLine" presStyleLbl="alignNode1" presStyleIdx="1" presStyleCnt="5"/>
      <dgm:spPr/>
    </dgm:pt>
    <dgm:pt modelId="{6B305CC2-BA14-42C9-A646-2797E4A60C9D}" type="pres">
      <dgm:prSet presAssocID="{11821C13-0F5A-42F2-AC3D-0E784C7EF6B3}" presName="horz1" presStyleCnt="0"/>
      <dgm:spPr/>
    </dgm:pt>
    <dgm:pt modelId="{1C99ED33-FCF7-420C-B408-BFAC6929BA92}" type="pres">
      <dgm:prSet presAssocID="{11821C13-0F5A-42F2-AC3D-0E784C7EF6B3}" presName="tx1" presStyleLbl="revTx" presStyleIdx="1" presStyleCnt="5"/>
      <dgm:spPr/>
    </dgm:pt>
    <dgm:pt modelId="{1CC418FF-1987-4257-A7A1-DAEB2D3015A7}" type="pres">
      <dgm:prSet presAssocID="{11821C13-0F5A-42F2-AC3D-0E784C7EF6B3}" presName="vert1" presStyleCnt="0"/>
      <dgm:spPr/>
    </dgm:pt>
    <dgm:pt modelId="{F6A07722-2792-4886-BC21-91835E940957}" type="pres">
      <dgm:prSet presAssocID="{4CD4EE10-3F60-4E58-AD96-08D49A9AC55B}" presName="thickLine" presStyleLbl="alignNode1" presStyleIdx="2" presStyleCnt="5"/>
      <dgm:spPr/>
    </dgm:pt>
    <dgm:pt modelId="{27C46559-C1BF-4FEA-AF6B-11A3E068C7C7}" type="pres">
      <dgm:prSet presAssocID="{4CD4EE10-3F60-4E58-AD96-08D49A9AC55B}" presName="horz1" presStyleCnt="0"/>
      <dgm:spPr/>
    </dgm:pt>
    <dgm:pt modelId="{55DFDEC4-B1CA-4731-BBB0-7F213773E0BB}" type="pres">
      <dgm:prSet presAssocID="{4CD4EE10-3F60-4E58-AD96-08D49A9AC55B}" presName="tx1" presStyleLbl="revTx" presStyleIdx="2" presStyleCnt="5"/>
      <dgm:spPr/>
    </dgm:pt>
    <dgm:pt modelId="{D4D20CCC-92BC-42C8-9E7A-BA9ED5D716CB}" type="pres">
      <dgm:prSet presAssocID="{4CD4EE10-3F60-4E58-AD96-08D49A9AC55B}" presName="vert1" presStyleCnt="0"/>
      <dgm:spPr/>
    </dgm:pt>
    <dgm:pt modelId="{C1725CFC-9FB7-4279-982F-6F7C68840EDD}" type="pres">
      <dgm:prSet presAssocID="{5D1FB12C-CEB3-4288-B121-4B1717C99599}" presName="thickLine" presStyleLbl="alignNode1" presStyleIdx="3" presStyleCnt="5"/>
      <dgm:spPr/>
    </dgm:pt>
    <dgm:pt modelId="{CD71E113-0DEE-4E12-9CE8-BFF76B00E2F6}" type="pres">
      <dgm:prSet presAssocID="{5D1FB12C-CEB3-4288-B121-4B1717C99599}" presName="horz1" presStyleCnt="0"/>
      <dgm:spPr/>
    </dgm:pt>
    <dgm:pt modelId="{3F2CC69E-0CC3-485F-9CCD-9CA0888317EB}" type="pres">
      <dgm:prSet presAssocID="{5D1FB12C-CEB3-4288-B121-4B1717C99599}" presName="tx1" presStyleLbl="revTx" presStyleIdx="3" presStyleCnt="5"/>
      <dgm:spPr/>
    </dgm:pt>
    <dgm:pt modelId="{97624C0A-CF20-4A7A-A747-AC658148FED3}" type="pres">
      <dgm:prSet presAssocID="{5D1FB12C-CEB3-4288-B121-4B1717C99599}" presName="vert1" presStyleCnt="0"/>
      <dgm:spPr/>
    </dgm:pt>
    <dgm:pt modelId="{8E0B5649-C73D-4C1B-BD9E-B4535C193406}" type="pres">
      <dgm:prSet presAssocID="{81B3D174-C118-41C7-8D2C-9B8BEBD2C9B2}" presName="thickLine" presStyleLbl="alignNode1" presStyleIdx="4" presStyleCnt="5"/>
      <dgm:spPr/>
    </dgm:pt>
    <dgm:pt modelId="{DB7CB80A-F198-4DA5-95D9-DD311EB436A2}" type="pres">
      <dgm:prSet presAssocID="{81B3D174-C118-41C7-8D2C-9B8BEBD2C9B2}" presName="horz1" presStyleCnt="0"/>
      <dgm:spPr/>
    </dgm:pt>
    <dgm:pt modelId="{12658D14-9B57-4751-BAEB-29D35A5908FF}" type="pres">
      <dgm:prSet presAssocID="{81B3D174-C118-41C7-8D2C-9B8BEBD2C9B2}" presName="tx1" presStyleLbl="revTx" presStyleIdx="4" presStyleCnt="5"/>
      <dgm:spPr/>
    </dgm:pt>
    <dgm:pt modelId="{65A37DFB-4714-4FAC-9EFA-B818E2079961}" type="pres">
      <dgm:prSet presAssocID="{81B3D174-C118-41C7-8D2C-9B8BEBD2C9B2}" presName="vert1" presStyleCnt="0"/>
      <dgm:spPr/>
    </dgm:pt>
  </dgm:ptLst>
  <dgm:cxnLst>
    <dgm:cxn modelId="{578C5002-4F46-44C0-A8C3-ABC866044CBD}" type="presOf" srcId="{5D1FB12C-CEB3-4288-B121-4B1717C99599}" destId="{3F2CC69E-0CC3-485F-9CCD-9CA0888317EB}" srcOrd="0" destOrd="0" presId="urn:microsoft.com/office/officeart/2008/layout/LinedList"/>
    <dgm:cxn modelId="{020ACF6A-1E16-4178-B94F-121A77516171}" srcId="{2D8B2EDF-ABA3-4FC8-BB8B-4F4535FB70B0}" destId="{81B3D174-C118-41C7-8D2C-9B8BEBD2C9B2}" srcOrd="4" destOrd="0" parTransId="{08937102-BDCF-4084-83F0-7923C81BF881}" sibTransId="{A921A9AF-5F9B-4764-9F48-3E4DA022706F}"/>
    <dgm:cxn modelId="{C1D1144B-63CB-4BDC-8E28-1864929EB9DA}" srcId="{2D8B2EDF-ABA3-4FC8-BB8B-4F4535FB70B0}" destId="{11821C13-0F5A-42F2-AC3D-0E784C7EF6B3}" srcOrd="1" destOrd="0" parTransId="{C0C2D13A-F980-41B7-8252-3752A11ECF7F}" sibTransId="{E36F8B30-0563-4434-8D75-6F96FD4569B2}"/>
    <dgm:cxn modelId="{8792C850-2148-46B1-AEDF-537AE054BC7C}" type="presOf" srcId="{11821C13-0F5A-42F2-AC3D-0E784C7EF6B3}" destId="{1C99ED33-FCF7-420C-B408-BFAC6929BA92}" srcOrd="0" destOrd="0" presId="urn:microsoft.com/office/officeart/2008/layout/LinedList"/>
    <dgm:cxn modelId="{704A1680-5ED1-45E4-97AD-67274925796A}" srcId="{2D8B2EDF-ABA3-4FC8-BB8B-4F4535FB70B0}" destId="{506E428D-37F4-402F-BA7C-8F6DEEBE4A4D}" srcOrd="0" destOrd="0" parTransId="{0256F81B-6B2C-49C6-88C1-B1B3A90AEEFC}" sibTransId="{D08DA3A7-A24F-44C1-AED1-091F68EA4F94}"/>
    <dgm:cxn modelId="{1B6FDA80-7FB5-491F-BDF5-89282B12A426}" type="presOf" srcId="{506E428D-37F4-402F-BA7C-8F6DEEBE4A4D}" destId="{9AEE6875-1C5A-475E-AECD-848D4B7FB3F6}" srcOrd="0" destOrd="0" presId="urn:microsoft.com/office/officeart/2008/layout/LinedList"/>
    <dgm:cxn modelId="{160A8381-EE24-4733-AD24-41CAACB12424}" type="presOf" srcId="{2D8B2EDF-ABA3-4FC8-BB8B-4F4535FB70B0}" destId="{205CABDF-53E0-4D0C-92CC-762E7897802C}" srcOrd="0" destOrd="0" presId="urn:microsoft.com/office/officeart/2008/layout/LinedList"/>
    <dgm:cxn modelId="{7721339D-8FA0-4074-A97E-28C2DF1AF0AC}" type="presOf" srcId="{4CD4EE10-3F60-4E58-AD96-08D49A9AC55B}" destId="{55DFDEC4-B1CA-4731-BBB0-7F213773E0BB}" srcOrd="0" destOrd="0" presId="urn:microsoft.com/office/officeart/2008/layout/LinedList"/>
    <dgm:cxn modelId="{AC575D9E-C675-49CD-911E-DC4B50EBE1F9}" srcId="{2D8B2EDF-ABA3-4FC8-BB8B-4F4535FB70B0}" destId="{4CD4EE10-3F60-4E58-AD96-08D49A9AC55B}" srcOrd="2" destOrd="0" parTransId="{89A3500E-4B91-4770-83D7-3DA4F100A80C}" sibTransId="{EFBDEAF2-97EF-4706-A6E4-34155437BD01}"/>
    <dgm:cxn modelId="{14E0B5AB-194D-436F-9EF7-54EE2A51D8D5}" srcId="{2D8B2EDF-ABA3-4FC8-BB8B-4F4535FB70B0}" destId="{5D1FB12C-CEB3-4288-B121-4B1717C99599}" srcOrd="3" destOrd="0" parTransId="{021ED953-FFA3-415B-96C3-A9C6D67FA322}" sibTransId="{1B9A3563-5B0C-4545-B9B2-5C6625F71254}"/>
    <dgm:cxn modelId="{573778DC-537E-4920-BDF7-B0A6C537D509}" type="presOf" srcId="{81B3D174-C118-41C7-8D2C-9B8BEBD2C9B2}" destId="{12658D14-9B57-4751-BAEB-29D35A5908FF}" srcOrd="0" destOrd="0" presId="urn:microsoft.com/office/officeart/2008/layout/LinedList"/>
    <dgm:cxn modelId="{6BFF9FAD-F8A2-4EC3-B6B8-5D2BB51AB479}" type="presParOf" srcId="{205CABDF-53E0-4D0C-92CC-762E7897802C}" destId="{E87813A1-0444-4E33-B58B-99B037F4D02F}" srcOrd="0" destOrd="0" presId="urn:microsoft.com/office/officeart/2008/layout/LinedList"/>
    <dgm:cxn modelId="{D07C068F-92A0-49B7-B664-773D755104A6}" type="presParOf" srcId="{205CABDF-53E0-4D0C-92CC-762E7897802C}" destId="{735F4C5D-E25F-41B9-BD16-C6FA125AD5C5}" srcOrd="1" destOrd="0" presId="urn:microsoft.com/office/officeart/2008/layout/LinedList"/>
    <dgm:cxn modelId="{A6C11668-0693-4CEA-82B9-EF0B7F4A925E}" type="presParOf" srcId="{735F4C5D-E25F-41B9-BD16-C6FA125AD5C5}" destId="{9AEE6875-1C5A-475E-AECD-848D4B7FB3F6}" srcOrd="0" destOrd="0" presId="urn:microsoft.com/office/officeart/2008/layout/LinedList"/>
    <dgm:cxn modelId="{4B969000-648A-4E81-864E-C872262DAA2D}" type="presParOf" srcId="{735F4C5D-E25F-41B9-BD16-C6FA125AD5C5}" destId="{698D96A8-8C98-46A2-A78E-B728A482816C}" srcOrd="1" destOrd="0" presId="urn:microsoft.com/office/officeart/2008/layout/LinedList"/>
    <dgm:cxn modelId="{1190D19A-754C-422F-B5D4-A4F4F651AE8F}" type="presParOf" srcId="{205CABDF-53E0-4D0C-92CC-762E7897802C}" destId="{4469ABC3-AB14-48A2-8540-58152FC2B937}" srcOrd="2" destOrd="0" presId="urn:microsoft.com/office/officeart/2008/layout/LinedList"/>
    <dgm:cxn modelId="{4B4267E4-E621-49F0-B30B-E37EEC3D3079}" type="presParOf" srcId="{205CABDF-53E0-4D0C-92CC-762E7897802C}" destId="{6B305CC2-BA14-42C9-A646-2797E4A60C9D}" srcOrd="3" destOrd="0" presId="urn:microsoft.com/office/officeart/2008/layout/LinedList"/>
    <dgm:cxn modelId="{C186CDD4-0A76-4719-91B6-80B899FFDC1C}" type="presParOf" srcId="{6B305CC2-BA14-42C9-A646-2797E4A60C9D}" destId="{1C99ED33-FCF7-420C-B408-BFAC6929BA92}" srcOrd="0" destOrd="0" presId="urn:microsoft.com/office/officeart/2008/layout/LinedList"/>
    <dgm:cxn modelId="{27F0F31F-2CDE-4076-8CD5-A6F356C247E5}" type="presParOf" srcId="{6B305CC2-BA14-42C9-A646-2797E4A60C9D}" destId="{1CC418FF-1987-4257-A7A1-DAEB2D3015A7}" srcOrd="1" destOrd="0" presId="urn:microsoft.com/office/officeart/2008/layout/LinedList"/>
    <dgm:cxn modelId="{771FEEAB-94C0-4CD0-A7C8-B3080B21028E}" type="presParOf" srcId="{205CABDF-53E0-4D0C-92CC-762E7897802C}" destId="{F6A07722-2792-4886-BC21-91835E940957}" srcOrd="4" destOrd="0" presId="urn:microsoft.com/office/officeart/2008/layout/LinedList"/>
    <dgm:cxn modelId="{5A5054E0-194E-4BC5-9FD9-FFC17C1205BD}" type="presParOf" srcId="{205CABDF-53E0-4D0C-92CC-762E7897802C}" destId="{27C46559-C1BF-4FEA-AF6B-11A3E068C7C7}" srcOrd="5" destOrd="0" presId="urn:microsoft.com/office/officeart/2008/layout/LinedList"/>
    <dgm:cxn modelId="{C1833F7F-DDEC-4B6D-90A0-6200D1D786A0}" type="presParOf" srcId="{27C46559-C1BF-4FEA-AF6B-11A3E068C7C7}" destId="{55DFDEC4-B1CA-4731-BBB0-7F213773E0BB}" srcOrd="0" destOrd="0" presId="urn:microsoft.com/office/officeart/2008/layout/LinedList"/>
    <dgm:cxn modelId="{DC67ABE1-E7FC-419C-959E-251173955648}" type="presParOf" srcId="{27C46559-C1BF-4FEA-AF6B-11A3E068C7C7}" destId="{D4D20CCC-92BC-42C8-9E7A-BA9ED5D716CB}" srcOrd="1" destOrd="0" presId="urn:microsoft.com/office/officeart/2008/layout/LinedList"/>
    <dgm:cxn modelId="{8294C81B-6706-4CFE-BAFE-FE9A70D8D000}" type="presParOf" srcId="{205CABDF-53E0-4D0C-92CC-762E7897802C}" destId="{C1725CFC-9FB7-4279-982F-6F7C68840EDD}" srcOrd="6" destOrd="0" presId="urn:microsoft.com/office/officeart/2008/layout/LinedList"/>
    <dgm:cxn modelId="{9421B5EB-ECCF-42FA-9747-D01A3D580242}" type="presParOf" srcId="{205CABDF-53E0-4D0C-92CC-762E7897802C}" destId="{CD71E113-0DEE-4E12-9CE8-BFF76B00E2F6}" srcOrd="7" destOrd="0" presId="urn:microsoft.com/office/officeart/2008/layout/LinedList"/>
    <dgm:cxn modelId="{DD32B311-2BD5-4097-9477-D97C9C32693D}" type="presParOf" srcId="{CD71E113-0DEE-4E12-9CE8-BFF76B00E2F6}" destId="{3F2CC69E-0CC3-485F-9CCD-9CA0888317EB}" srcOrd="0" destOrd="0" presId="urn:microsoft.com/office/officeart/2008/layout/LinedList"/>
    <dgm:cxn modelId="{650999D6-129A-46C7-BFD1-B1815A3845BD}" type="presParOf" srcId="{CD71E113-0DEE-4E12-9CE8-BFF76B00E2F6}" destId="{97624C0A-CF20-4A7A-A747-AC658148FED3}" srcOrd="1" destOrd="0" presId="urn:microsoft.com/office/officeart/2008/layout/LinedList"/>
    <dgm:cxn modelId="{71ED1D22-6E17-40D0-82BF-FD97613E8B3B}" type="presParOf" srcId="{205CABDF-53E0-4D0C-92CC-762E7897802C}" destId="{8E0B5649-C73D-4C1B-BD9E-B4535C193406}" srcOrd="8" destOrd="0" presId="urn:microsoft.com/office/officeart/2008/layout/LinedList"/>
    <dgm:cxn modelId="{F5268CD0-0930-4D66-9F2A-2C0D22AD424A}" type="presParOf" srcId="{205CABDF-53E0-4D0C-92CC-762E7897802C}" destId="{DB7CB80A-F198-4DA5-95D9-DD311EB436A2}" srcOrd="9" destOrd="0" presId="urn:microsoft.com/office/officeart/2008/layout/LinedList"/>
    <dgm:cxn modelId="{D2EF3DDA-129B-4DD3-A59C-29786DCC6E2E}" type="presParOf" srcId="{DB7CB80A-F198-4DA5-95D9-DD311EB436A2}" destId="{12658D14-9B57-4751-BAEB-29D35A5908FF}" srcOrd="0" destOrd="0" presId="urn:microsoft.com/office/officeart/2008/layout/LinedList"/>
    <dgm:cxn modelId="{98AE6400-5DFE-46D6-87B6-B6C229FD66EF}" type="presParOf" srcId="{DB7CB80A-F198-4DA5-95D9-DD311EB436A2}" destId="{65A37DFB-4714-4FAC-9EFA-B818E207996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73B9207-0A11-4786-BCCF-E07147943358}"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4759D3AE-8A20-489E-B565-62DB3C5F5CC4}">
      <dgm:prSet/>
      <dgm:spPr/>
      <dgm:t>
        <a:bodyPr/>
        <a:lstStyle/>
        <a:p>
          <a:r>
            <a:rPr lang="en-US"/>
            <a:t>Each year every school must complete the “Unit Count”.  This determines the number of students enrolled in a program.  </a:t>
          </a:r>
        </a:p>
      </dgm:t>
    </dgm:pt>
    <dgm:pt modelId="{76A4AE3F-18CA-4EB0-A2D8-FC1F1E0BCF9A}" type="parTrans" cxnId="{CC46A6B9-4F71-47B1-960E-DF11BF05D688}">
      <dgm:prSet/>
      <dgm:spPr/>
      <dgm:t>
        <a:bodyPr/>
        <a:lstStyle/>
        <a:p>
          <a:endParaRPr lang="en-US"/>
        </a:p>
      </dgm:t>
    </dgm:pt>
    <dgm:pt modelId="{D8A80CD1-E70C-4B9F-B388-4FA19F469FCF}" type="sibTrans" cxnId="{CC46A6B9-4F71-47B1-960E-DF11BF05D688}">
      <dgm:prSet/>
      <dgm:spPr/>
      <dgm:t>
        <a:bodyPr/>
        <a:lstStyle/>
        <a:p>
          <a:endParaRPr lang="en-US"/>
        </a:p>
      </dgm:t>
    </dgm:pt>
    <dgm:pt modelId="{D8D2DF60-91E4-4614-9438-C93091EEBD3D}">
      <dgm:prSet/>
      <dgm:spPr/>
      <dgm:t>
        <a:bodyPr/>
        <a:lstStyle/>
        <a:p>
          <a:r>
            <a:rPr lang="en-US"/>
            <a:t>Unit Count is reported to the Delaware Department of Education and totals are calculated for “minutes”.  </a:t>
          </a:r>
        </a:p>
      </dgm:t>
    </dgm:pt>
    <dgm:pt modelId="{09C06FDD-6369-42D9-B3AD-45BCCEA2D05A}" type="parTrans" cxnId="{C745D4CE-17DA-4B7C-A904-2347FD747B45}">
      <dgm:prSet/>
      <dgm:spPr/>
      <dgm:t>
        <a:bodyPr/>
        <a:lstStyle/>
        <a:p>
          <a:endParaRPr lang="en-US"/>
        </a:p>
      </dgm:t>
    </dgm:pt>
    <dgm:pt modelId="{52DBB9F5-06B2-47FC-89D6-3314CBF76D24}" type="sibTrans" cxnId="{C745D4CE-17DA-4B7C-A904-2347FD747B45}">
      <dgm:prSet/>
      <dgm:spPr/>
      <dgm:t>
        <a:bodyPr/>
        <a:lstStyle/>
        <a:p>
          <a:endParaRPr lang="en-US"/>
        </a:p>
      </dgm:t>
    </dgm:pt>
    <dgm:pt modelId="{FCC6D548-AB3C-4CA8-81B0-00F2B872E082}">
      <dgm:prSet/>
      <dgm:spPr/>
      <dgm:t>
        <a:bodyPr/>
        <a:lstStyle/>
        <a:p>
          <a:r>
            <a:rPr lang="en-US"/>
            <a:t>The minutes are separated into Division 1 and Division 2.  </a:t>
          </a:r>
        </a:p>
      </dgm:t>
    </dgm:pt>
    <dgm:pt modelId="{62323897-E620-41AC-8110-0224796BA956}" type="parTrans" cxnId="{AA1C7DFA-3D64-44D9-AB30-2D171B5C6E71}">
      <dgm:prSet/>
      <dgm:spPr/>
      <dgm:t>
        <a:bodyPr/>
        <a:lstStyle/>
        <a:p>
          <a:endParaRPr lang="en-US"/>
        </a:p>
      </dgm:t>
    </dgm:pt>
    <dgm:pt modelId="{333C3D39-8BBB-48FC-BFF9-A9678191945B}" type="sibTrans" cxnId="{AA1C7DFA-3D64-44D9-AB30-2D171B5C6E71}">
      <dgm:prSet/>
      <dgm:spPr/>
      <dgm:t>
        <a:bodyPr/>
        <a:lstStyle/>
        <a:p>
          <a:endParaRPr lang="en-US"/>
        </a:p>
      </dgm:t>
    </dgm:pt>
    <dgm:pt modelId="{2A252018-92C6-4250-82CF-D3F65FAEC9D9}">
      <dgm:prSet/>
      <dgm:spPr/>
      <dgm:t>
        <a:bodyPr/>
        <a:lstStyle/>
        <a:p>
          <a:r>
            <a:rPr lang="en-US"/>
            <a:t>Division 1 is for Staffing.</a:t>
          </a:r>
        </a:p>
      </dgm:t>
    </dgm:pt>
    <dgm:pt modelId="{0CC46E46-54C4-4F1B-9C09-7BC6309FB526}" type="parTrans" cxnId="{6B940E39-C35C-4FC2-A7F7-8559BD9B7FA5}">
      <dgm:prSet/>
      <dgm:spPr/>
      <dgm:t>
        <a:bodyPr/>
        <a:lstStyle/>
        <a:p>
          <a:endParaRPr lang="en-US"/>
        </a:p>
      </dgm:t>
    </dgm:pt>
    <dgm:pt modelId="{CED54C5F-53B6-485E-9E31-F5C51205A208}" type="sibTrans" cxnId="{6B940E39-C35C-4FC2-A7F7-8559BD9B7FA5}">
      <dgm:prSet/>
      <dgm:spPr/>
      <dgm:t>
        <a:bodyPr/>
        <a:lstStyle/>
        <a:p>
          <a:endParaRPr lang="en-US"/>
        </a:p>
      </dgm:t>
    </dgm:pt>
    <dgm:pt modelId="{9B68A946-179C-49EC-AD71-B1421E32ED73}">
      <dgm:prSet/>
      <dgm:spPr/>
      <dgm:t>
        <a:bodyPr/>
        <a:lstStyle/>
        <a:p>
          <a:r>
            <a:rPr lang="en-US"/>
            <a:t>Divison 2 is separated in Energy Costs and Other Supplies, Materials, and Equipment.    </a:t>
          </a:r>
        </a:p>
      </dgm:t>
    </dgm:pt>
    <dgm:pt modelId="{630939D8-E1F9-4676-B502-760014D69C3D}" type="parTrans" cxnId="{1FBAE0BB-56B9-4259-B709-732E7063590A}">
      <dgm:prSet/>
      <dgm:spPr/>
      <dgm:t>
        <a:bodyPr/>
        <a:lstStyle/>
        <a:p>
          <a:endParaRPr lang="en-US"/>
        </a:p>
      </dgm:t>
    </dgm:pt>
    <dgm:pt modelId="{6B03749D-1316-4FEF-8BA0-B386D60A2A0A}" type="sibTrans" cxnId="{1FBAE0BB-56B9-4259-B709-732E7063590A}">
      <dgm:prSet/>
      <dgm:spPr/>
      <dgm:t>
        <a:bodyPr/>
        <a:lstStyle/>
        <a:p>
          <a:endParaRPr lang="en-US"/>
        </a:p>
      </dgm:t>
    </dgm:pt>
    <dgm:pt modelId="{475E9C9A-804C-4C10-B27B-4EA5055E94E7}" type="pres">
      <dgm:prSet presAssocID="{C73B9207-0A11-4786-BCCF-E07147943358}" presName="linear" presStyleCnt="0">
        <dgm:presLayoutVars>
          <dgm:animLvl val="lvl"/>
          <dgm:resizeHandles val="exact"/>
        </dgm:presLayoutVars>
      </dgm:prSet>
      <dgm:spPr/>
    </dgm:pt>
    <dgm:pt modelId="{C97A63A6-14EE-48FF-B922-4DC92A71AEE8}" type="pres">
      <dgm:prSet presAssocID="{4759D3AE-8A20-489E-B565-62DB3C5F5CC4}" presName="parentText" presStyleLbl="node1" presStyleIdx="0" presStyleCnt="5">
        <dgm:presLayoutVars>
          <dgm:chMax val="0"/>
          <dgm:bulletEnabled val="1"/>
        </dgm:presLayoutVars>
      </dgm:prSet>
      <dgm:spPr/>
    </dgm:pt>
    <dgm:pt modelId="{A2A82231-3834-483A-A362-24029E45F68A}" type="pres">
      <dgm:prSet presAssocID="{D8A80CD1-E70C-4B9F-B388-4FA19F469FCF}" presName="spacer" presStyleCnt="0"/>
      <dgm:spPr/>
    </dgm:pt>
    <dgm:pt modelId="{252E19EB-BE3C-493C-BC7A-3712E1BDBC4C}" type="pres">
      <dgm:prSet presAssocID="{D8D2DF60-91E4-4614-9438-C93091EEBD3D}" presName="parentText" presStyleLbl="node1" presStyleIdx="1" presStyleCnt="5">
        <dgm:presLayoutVars>
          <dgm:chMax val="0"/>
          <dgm:bulletEnabled val="1"/>
        </dgm:presLayoutVars>
      </dgm:prSet>
      <dgm:spPr/>
    </dgm:pt>
    <dgm:pt modelId="{A5840045-52B7-4542-8D8B-8DBE72F89143}" type="pres">
      <dgm:prSet presAssocID="{52DBB9F5-06B2-47FC-89D6-3314CBF76D24}" presName="spacer" presStyleCnt="0"/>
      <dgm:spPr/>
    </dgm:pt>
    <dgm:pt modelId="{262850AB-A78C-4C47-8282-0682A195E9CB}" type="pres">
      <dgm:prSet presAssocID="{FCC6D548-AB3C-4CA8-81B0-00F2B872E082}" presName="parentText" presStyleLbl="node1" presStyleIdx="2" presStyleCnt="5">
        <dgm:presLayoutVars>
          <dgm:chMax val="0"/>
          <dgm:bulletEnabled val="1"/>
        </dgm:presLayoutVars>
      </dgm:prSet>
      <dgm:spPr/>
    </dgm:pt>
    <dgm:pt modelId="{4E2628B4-B81E-419A-B128-591271413C34}" type="pres">
      <dgm:prSet presAssocID="{333C3D39-8BBB-48FC-BFF9-A9678191945B}" presName="spacer" presStyleCnt="0"/>
      <dgm:spPr/>
    </dgm:pt>
    <dgm:pt modelId="{994A0606-753F-4AF2-BCE0-E812D392B3D4}" type="pres">
      <dgm:prSet presAssocID="{2A252018-92C6-4250-82CF-D3F65FAEC9D9}" presName="parentText" presStyleLbl="node1" presStyleIdx="3" presStyleCnt="5">
        <dgm:presLayoutVars>
          <dgm:chMax val="0"/>
          <dgm:bulletEnabled val="1"/>
        </dgm:presLayoutVars>
      </dgm:prSet>
      <dgm:spPr/>
    </dgm:pt>
    <dgm:pt modelId="{C3891FB1-88BE-4CB0-9521-D123FCFE255E}" type="pres">
      <dgm:prSet presAssocID="{CED54C5F-53B6-485E-9E31-F5C51205A208}" presName="spacer" presStyleCnt="0"/>
      <dgm:spPr/>
    </dgm:pt>
    <dgm:pt modelId="{B857364E-3C40-4832-BBC8-7EEC7A7F6ED7}" type="pres">
      <dgm:prSet presAssocID="{9B68A946-179C-49EC-AD71-B1421E32ED73}" presName="parentText" presStyleLbl="node1" presStyleIdx="4" presStyleCnt="5">
        <dgm:presLayoutVars>
          <dgm:chMax val="0"/>
          <dgm:bulletEnabled val="1"/>
        </dgm:presLayoutVars>
      </dgm:prSet>
      <dgm:spPr/>
    </dgm:pt>
  </dgm:ptLst>
  <dgm:cxnLst>
    <dgm:cxn modelId="{2DE28A18-4689-4892-BBCD-462DB443BC39}" type="presOf" srcId="{D8D2DF60-91E4-4614-9438-C93091EEBD3D}" destId="{252E19EB-BE3C-493C-BC7A-3712E1BDBC4C}" srcOrd="0" destOrd="0" presId="urn:microsoft.com/office/officeart/2005/8/layout/vList2"/>
    <dgm:cxn modelId="{E40B8236-39E7-4BCC-A159-9460538D7C7B}" type="presOf" srcId="{FCC6D548-AB3C-4CA8-81B0-00F2B872E082}" destId="{262850AB-A78C-4C47-8282-0682A195E9CB}" srcOrd="0" destOrd="0" presId="urn:microsoft.com/office/officeart/2005/8/layout/vList2"/>
    <dgm:cxn modelId="{6B940E39-C35C-4FC2-A7F7-8559BD9B7FA5}" srcId="{C73B9207-0A11-4786-BCCF-E07147943358}" destId="{2A252018-92C6-4250-82CF-D3F65FAEC9D9}" srcOrd="3" destOrd="0" parTransId="{0CC46E46-54C4-4F1B-9C09-7BC6309FB526}" sibTransId="{CED54C5F-53B6-485E-9E31-F5C51205A208}"/>
    <dgm:cxn modelId="{72093E89-2C02-4D51-A634-58A85F816083}" type="presOf" srcId="{2A252018-92C6-4250-82CF-D3F65FAEC9D9}" destId="{994A0606-753F-4AF2-BCE0-E812D392B3D4}" srcOrd="0" destOrd="0" presId="urn:microsoft.com/office/officeart/2005/8/layout/vList2"/>
    <dgm:cxn modelId="{824453B5-37F9-4BE7-A18C-F4B1ADC34764}" type="presOf" srcId="{C73B9207-0A11-4786-BCCF-E07147943358}" destId="{475E9C9A-804C-4C10-B27B-4EA5055E94E7}" srcOrd="0" destOrd="0" presId="urn:microsoft.com/office/officeart/2005/8/layout/vList2"/>
    <dgm:cxn modelId="{CC46A6B9-4F71-47B1-960E-DF11BF05D688}" srcId="{C73B9207-0A11-4786-BCCF-E07147943358}" destId="{4759D3AE-8A20-489E-B565-62DB3C5F5CC4}" srcOrd="0" destOrd="0" parTransId="{76A4AE3F-18CA-4EB0-A2D8-FC1F1E0BCF9A}" sibTransId="{D8A80CD1-E70C-4B9F-B388-4FA19F469FCF}"/>
    <dgm:cxn modelId="{1FBAE0BB-56B9-4259-B709-732E7063590A}" srcId="{C73B9207-0A11-4786-BCCF-E07147943358}" destId="{9B68A946-179C-49EC-AD71-B1421E32ED73}" srcOrd="4" destOrd="0" parTransId="{630939D8-E1F9-4676-B502-760014D69C3D}" sibTransId="{6B03749D-1316-4FEF-8BA0-B386D60A2A0A}"/>
    <dgm:cxn modelId="{FDD146BF-38E8-437A-86D0-F652EF1E1E85}" type="presOf" srcId="{4759D3AE-8A20-489E-B565-62DB3C5F5CC4}" destId="{C97A63A6-14EE-48FF-B922-4DC92A71AEE8}" srcOrd="0" destOrd="0" presId="urn:microsoft.com/office/officeart/2005/8/layout/vList2"/>
    <dgm:cxn modelId="{C745D4CE-17DA-4B7C-A904-2347FD747B45}" srcId="{C73B9207-0A11-4786-BCCF-E07147943358}" destId="{D8D2DF60-91E4-4614-9438-C93091EEBD3D}" srcOrd="1" destOrd="0" parTransId="{09C06FDD-6369-42D9-B3AD-45BCCEA2D05A}" sibTransId="{52DBB9F5-06B2-47FC-89D6-3314CBF76D24}"/>
    <dgm:cxn modelId="{4587A0CF-2C5D-47F4-8E21-3DF2E245B433}" type="presOf" srcId="{9B68A946-179C-49EC-AD71-B1421E32ED73}" destId="{B857364E-3C40-4832-BBC8-7EEC7A7F6ED7}" srcOrd="0" destOrd="0" presId="urn:microsoft.com/office/officeart/2005/8/layout/vList2"/>
    <dgm:cxn modelId="{AA1C7DFA-3D64-44D9-AB30-2D171B5C6E71}" srcId="{C73B9207-0A11-4786-BCCF-E07147943358}" destId="{FCC6D548-AB3C-4CA8-81B0-00F2B872E082}" srcOrd="2" destOrd="0" parTransId="{62323897-E620-41AC-8110-0224796BA956}" sibTransId="{333C3D39-8BBB-48FC-BFF9-A9678191945B}"/>
    <dgm:cxn modelId="{680D1734-6131-4E36-A32C-B1A779E0B577}" type="presParOf" srcId="{475E9C9A-804C-4C10-B27B-4EA5055E94E7}" destId="{C97A63A6-14EE-48FF-B922-4DC92A71AEE8}" srcOrd="0" destOrd="0" presId="urn:microsoft.com/office/officeart/2005/8/layout/vList2"/>
    <dgm:cxn modelId="{93B68E80-6A6F-404B-96C9-81BD42D14672}" type="presParOf" srcId="{475E9C9A-804C-4C10-B27B-4EA5055E94E7}" destId="{A2A82231-3834-483A-A362-24029E45F68A}" srcOrd="1" destOrd="0" presId="urn:microsoft.com/office/officeart/2005/8/layout/vList2"/>
    <dgm:cxn modelId="{E24C7245-0D59-4FAA-8B23-795C54FFDCE7}" type="presParOf" srcId="{475E9C9A-804C-4C10-B27B-4EA5055E94E7}" destId="{252E19EB-BE3C-493C-BC7A-3712E1BDBC4C}" srcOrd="2" destOrd="0" presId="urn:microsoft.com/office/officeart/2005/8/layout/vList2"/>
    <dgm:cxn modelId="{D10D2D97-8406-488F-A538-7D4135CC032A}" type="presParOf" srcId="{475E9C9A-804C-4C10-B27B-4EA5055E94E7}" destId="{A5840045-52B7-4542-8D8B-8DBE72F89143}" srcOrd="3" destOrd="0" presId="urn:microsoft.com/office/officeart/2005/8/layout/vList2"/>
    <dgm:cxn modelId="{8917BA4F-D4F5-4766-88ED-A64FE2AAAB68}" type="presParOf" srcId="{475E9C9A-804C-4C10-B27B-4EA5055E94E7}" destId="{262850AB-A78C-4C47-8282-0682A195E9CB}" srcOrd="4" destOrd="0" presId="urn:microsoft.com/office/officeart/2005/8/layout/vList2"/>
    <dgm:cxn modelId="{11469E42-206A-442B-8701-E555A7C325F3}" type="presParOf" srcId="{475E9C9A-804C-4C10-B27B-4EA5055E94E7}" destId="{4E2628B4-B81E-419A-B128-591271413C34}" srcOrd="5" destOrd="0" presId="urn:microsoft.com/office/officeart/2005/8/layout/vList2"/>
    <dgm:cxn modelId="{D6DE22DE-0B19-40D2-B62A-06B8FB276B0A}" type="presParOf" srcId="{475E9C9A-804C-4C10-B27B-4EA5055E94E7}" destId="{994A0606-753F-4AF2-BCE0-E812D392B3D4}" srcOrd="6" destOrd="0" presId="urn:microsoft.com/office/officeart/2005/8/layout/vList2"/>
    <dgm:cxn modelId="{6E897E11-8CDE-4ECC-B6A2-96AE829297DF}" type="presParOf" srcId="{475E9C9A-804C-4C10-B27B-4EA5055E94E7}" destId="{C3891FB1-88BE-4CB0-9521-D123FCFE255E}" srcOrd="7" destOrd="0" presId="urn:microsoft.com/office/officeart/2005/8/layout/vList2"/>
    <dgm:cxn modelId="{F43FBB18-71D9-487A-8215-9B8EA994EC17}" type="presParOf" srcId="{475E9C9A-804C-4C10-B27B-4EA5055E94E7}" destId="{B857364E-3C40-4832-BBC8-7EEC7A7F6ED7}"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BD4C2A0-5EE3-4E3E-8D8B-CD2332C34A69}"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A6455263-4643-45CB-8765-2F5258E0DE2D}">
      <dgm:prSet/>
      <dgm:spPr/>
      <dgm:t>
        <a:bodyPr/>
        <a:lstStyle/>
        <a:p>
          <a:r>
            <a:rPr lang="en-US"/>
            <a:t>Division 1 funds are totaled using the Unit Count and reported for each course, etc. that is taught.  </a:t>
          </a:r>
        </a:p>
      </dgm:t>
    </dgm:pt>
    <dgm:pt modelId="{7ECF89AA-A253-4B18-8A49-35BE30A76CB9}" type="parTrans" cxnId="{03C2738C-6A9B-4EA4-AD75-AFA5EFC99AD0}">
      <dgm:prSet/>
      <dgm:spPr/>
      <dgm:t>
        <a:bodyPr/>
        <a:lstStyle/>
        <a:p>
          <a:endParaRPr lang="en-US"/>
        </a:p>
      </dgm:t>
    </dgm:pt>
    <dgm:pt modelId="{E4DD10B6-3349-49B9-8A70-8AD141851D85}" type="sibTrans" cxnId="{03C2738C-6A9B-4EA4-AD75-AFA5EFC99AD0}">
      <dgm:prSet/>
      <dgm:spPr/>
      <dgm:t>
        <a:bodyPr/>
        <a:lstStyle/>
        <a:p>
          <a:endParaRPr lang="en-US"/>
        </a:p>
      </dgm:t>
    </dgm:pt>
    <dgm:pt modelId="{536061F3-0BAD-4DCD-A9B2-9CD90F230381}">
      <dgm:prSet/>
      <dgm:spPr/>
      <dgm:t>
        <a:bodyPr/>
        <a:lstStyle/>
        <a:p>
          <a:r>
            <a:rPr lang="en-US"/>
            <a:t>This number is added across the whole school for every CTE course and a school arrives at a number of CTE staffing units allotted for the entire school.  </a:t>
          </a:r>
        </a:p>
      </dgm:t>
    </dgm:pt>
    <dgm:pt modelId="{E93CC855-FA04-4D4E-91E9-8825A02E0A0D}" type="parTrans" cxnId="{255C7591-E4E7-4C70-9BE2-831D6156EC5D}">
      <dgm:prSet/>
      <dgm:spPr/>
      <dgm:t>
        <a:bodyPr/>
        <a:lstStyle/>
        <a:p>
          <a:endParaRPr lang="en-US"/>
        </a:p>
      </dgm:t>
    </dgm:pt>
    <dgm:pt modelId="{E22DED40-D709-4C92-A1FA-A58C937A36C2}" type="sibTrans" cxnId="{255C7591-E4E7-4C70-9BE2-831D6156EC5D}">
      <dgm:prSet/>
      <dgm:spPr/>
      <dgm:t>
        <a:bodyPr/>
        <a:lstStyle/>
        <a:p>
          <a:endParaRPr lang="en-US"/>
        </a:p>
      </dgm:t>
    </dgm:pt>
    <dgm:pt modelId="{144DA3D6-6191-4AB7-87B5-DBB69937179B}">
      <dgm:prSet/>
      <dgm:spPr/>
      <dgm:t>
        <a:bodyPr/>
        <a:lstStyle/>
        <a:p>
          <a:r>
            <a:rPr lang="en-US"/>
            <a:t>For example- A school that generates 3 units in agriculture and 3 units in business will combine for a total of 6 units for the school.  This doesn’t mean that there are 6 CTE teachers at the school.  There may be 5 teachers and the 6</a:t>
          </a:r>
          <a:r>
            <a:rPr lang="en-US" baseline="30000"/>
            <a:t>th</a:t>
          </a:r>
          <a:r>
            <a:rPr lang="en-US"/>
            <a:t> unit is being used by the District in another way.  This is acceptable.  Don’t be alarmed.  </a:t>
          </a:r>
        </a:p>
      </dgm:t>
    </dgm:pt>
    <dgm:pt modelId="{572C844E-A698-4312-9477-034F95032A3F}" type="parTrans" cxnId="{729A2989-B9AD-4473-913E-2C89083369C2}">
      <dgm:prSet/>
      <dgm:spPr/>
      <dgm:t>
        <a:bodyPr/>
        <a:lstStyle/>
        <a:p>
          <a:endParaRPr lang="en-US"/>
        </a:p>
      </dgm:t>
    </dgm:pt>
    <dgm:pt modelId="{E01CD035-E50A-4642-AC71-F8C54D15DB4C}" type="sibTrans" cxnId="{729A2989-B9AD-4473-913E-2C89083369C2}">
      <dgm:prSet/>
      <dgm:spPr/>
      <dgm:t>
        <a:bodyPr/>
        <a:lstStyle/>
        <a:p>
          <a:endParaRPr lang="en-US"/>
        </a:p>
      </dgm:t>
    </dgm:pt>
    <dgm:pt modelId="{FF5FBB7D-4109-4488-BB57-EECF4C07E730}" type="pres">
      <dgm:prSet presAssocID="{ABD4C2A0-5EE3-4E3E-8D8B-CD2332C34A69}" presName="linear" presStyleCnt="0">
        <dgm:presLayoutVars>
          <dgm:animLvl val="lvl"/>
          <dgm:resizeHandles val="exact"/>
        </dgm:presLayoutVars>
      </dgm:prSet>
      <dgm:spPr/>
    </dgm:pt>
    <dgm:pt modelId="{518D8BBE-D358-43AB-8ADB-905CEC748169}" type="pres">
      <dgm:prSet presAssocID="{A6455263-4643-45CB-8765-2F5258E0DE2D}" presName="parentText" presStyleLbl="node1" presStyleIdx="0" presStyleCnt="3">
        <dgm:presLayoutVars>
          <dgm:chMax val="0"/>
          <dgm:bulletEnabled val="1"/>
        </dgm:presLayoutVars>
      </dgm:prSet>
      <dgm:spPr/>
    </dgm:pt>
    <dgm:pt modelId="{B9D3C1A5-5F11-4ABA-BD6E-F1C96DB9D3C4}" type="pres">
      <dgm:prSet presAssocID="{E4DD10B6-3349-49B9-8A70-8AD141851D85}" presName="spacer" presStyleCnt="0"/>
      <dgm:spPr/>
    </dgm:pt>
    <dgm:pt modelId="{E4FD1EA1-2A92-4493-8A7D-F7BC97D82E11}" type="pres">
      <dgm:prSet presAssocID="{536061F3-0BAD-4DCD-A9B2-9CD90F230381}" presName="parentText" presStyleLbl="node1" presStyleIdx="1" presStyleCnt="3">
        <dgm:presLayoutVars>
          <dgm:chMax val="0"/>
          <dgm:bulletEnabled val="1"/>
        </dgm:presLayoutVars>
      </dgm:prSet>
      <dgm:spPr/>
    </dgm:pt>
    <dgm:pt modelId="{83563087-7AE2-4507-9A4E-D4A18D3E27A2}" type="pres">
      <dgm:prSet presAssocID="{E22DED40-D709-4C92-A1FA-A58C937A36C2}" presName="spacer" presStyleCnt="0"/>
      <dgm:spPr/>
    </dgm:pt>
    <dgm:pt modelId="{DE3B8D80-8184-46F1-97B4-40E2A4A5B493}" type="pres">
      <dgm:prSet presAssocID="{144DA3D6-6191-4AB7-87B5-DBB69937179B}" presName="parentText" presStyleLbl="node1" presStyleIdx="2" presStyleCnt="3">
        <dgm:presLayoutVars>
          <dgm:chMax val="0"/>
          <dgm:bulletEnabled val="1"/>
        </dgm:presLayoutVars>
      </dgm:prSet>
      <dgm:spPr/>
    </dgm:pt>
  </dgm:ptLst>
  <dgm:cxnLst>
    <dgm:cxn modelId="{6EC2C104-0A90-4BFE-AC99-47E627F9CFB8}" type="presOf" srcId="{ABD4C2A0-5EE3-4E3E-8D8B-CD2332C34A69}" destId="{FF5FBB7D-4109-4488-BB57-EECF4C07E730}" srcOrd="0" destOrd="0" presId="urn:microsoft.com/office/officeart/2005/8/layout/vList2"/>
    <dgm:cxn modelId="{B834B672-35A8-4A9D-99C4-00DC0764B4C0}" type="presOf" srcId="{536061F3-0BAD-4DCD-A9B2-9CD90F230381}" destId="{E4FD1EA1-2A92-4493-8A7D-F7BC97D82E11}" srcOrd="0" destOrd="0" presId="urn:microsoft.com/office/officeart/2005/8/layout/vList2"/>
    <dgm:cxn modelId="{9F125853-4765-4D45-A7DA-412466BAA155}" type="presOf" srcId="{A6455263-4643-45CB-8765-2F5258E0DE2D}" destId="{518D8BBE-D358-43AB-8ADB-905CEC748169}" srcOrd="0" destOrd="0" presId="urn:microsoft.com/office/officeart/2005/8/layout/vList2"/>
    <dgm:cxn modelId="{729A2989-B9AD-4473-913E-2C89083369C2}" srcId="{ABD4C2A0-5EE3-4E3E-8D8B-CD2332C34A69}" destId="{144DA3D6-6191-4AB7-87B5-DBB69937179B}" srcOrd="2" destOrd="0" parTransId="{572C844E-A698-4312-9477-034F95032A3F}" sibTransId="{E01CD035-E50A-4642-AC71-F8C54D15DB4C}"/>
    <dgm:cxn modelId="{03C2738C-6A9B-4EA4-AD75-AFA5EFC99AD0}" srcId="{ABD4C2A0-5EE3-4E3E-8D8B-CD2332C34A69}" destId="{A6455263-4643-45CB-8765-2F5258E0DE2D}" srcOrd="0" destOrd="0" parTransId="{7ECF89AA-A253-4B18-8A49-35BE30A76CB9}" sibTransId="{E4DD10B6-3349-49B9-8A70-8AD141851D85}"/>
    <dgm:cxn modelId="{255C7591-E4E7-4C70-9BE2-831D6156EC5D}" srcId="{ABD4C2A0-5EE3-4E3E-8D8B-CD2332C34A69}" destId="{536061F3-0BAD-4DCD-A9B2-9CD90F230381}" srcOrd="1" destOrd="0" parTransId="{E93CC855-FA04-4D4E-91E9-8825A02E0A0D}" sibTransId="{E22DED40-D709-4C92-A1FA-A58C937A36C2}"/>
    <dgm:cxn modelId="{72EBC9D4-E3B9-45EA-9849-C63D721EFC24}" type="presOf" srcId="{144DA3D6-6191-4AB7-87B5-DBB69937179B}" destId="{DE3B8D80-8184-46F1-97B4-40E2A4A5B493}" srcOrd="0" destOrd="0" presId="urn:microsoft.com/office/officeart/2005/8/layout/vList2"/>
    <dgm:cxn modelId="{AB97C5BE-589A-4106-8A9F-BE7204F39671}" type="presParOf" srcId="{FF5FBB7D-4109-4488-BB57-EECF4C07E730}" destId="{518D8BBE-D358-43AB-8ADB-905CEC748169}" srcOrd="0" destOrd="0" presId="urn:microsoft.com/office/officeart/2005/8/layout/vList2"/>
    <dgm:cxn modelId="{C7D72734-0F98-4C53-A56F-31446C6D96E6}" type="presParOf" srcId="{FF5FBB7D-4109-4488-BB57-EECF4C07E730}" destId="{B9D3C1A5-5F11-4ABA-BD6E-F1C96DB9D3C4}" srcOrd="1" destOrd="0" presId="urn:microsoft.com/office/officeart/2005/8/layout/vList2"/>
    <dgm:cxn modelId="{BFA04DDF-EB9D-4350-8FCE-CD8D7957AA51}" type="presParOf" srcId="{FF5FBB7D-4109-4488-BB57-EECF4C07E730}" destId="{E4FD1EA1-2A92-4493-8A7D-F7BC97D82E11}" srcOrd="2" destOrd="0" presId="urn:microsoft.com/office/officeart/2005/8/layout/vList2"/>
    <dgm:cxn modelId="{61C196BB-3E06-435C-9213-EF9252E5118C}" type="presParOf" srcId="{FF5FBB7D-4109-4488-BB57-EECF4C07E730}" destId="{83563087-7AE2-4507-9A4E-D4A18D3E27A2}" srcOrd="3" destOrd="0" presId="urn:microsoft.com/office/officeart/2005/8/layout/vList2"/>
    <dgm:cxn modelId="{0032A147-C34C-4CD4-A219-E51ED125DDAA}" type="presParOf" srcId="{FF5FBB7D-4109-4488-BB57-EECF4C07E730}" destId="{DE3B8D80-8184-46F1-97B4-40E2A4A5B493}"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D194FF8-78CE-4937-8E9A-F0D2BCE81893}"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89918122-F61D-4D01-8D3D-5156C346B4FA}">
      <dgm:prSet/>
      <dgm:spPr/>
      <dgm:t>
        <a:bodyPr/>
        <a:lstStyle/>
        <a:p>
          <a:r>
            <a:rPr lang="en-US"/>
            <a:t>If you are looking at your funding sheet, pay no attention to the Division 2- Energy costs.  You can’t use it to buy supplies, etc.  This money is used to pay the light bill, heating, cooling, etc.  </a:t>
          </a:r>
        </a:p>
      </dgm:t>
    </dgm:pt>
    <dgm:pt modelId="{778ED3D7-9F55-4555-872E-55B7E08ADDDA}" type="parTrans" cxnId="{81821630-B241-448C-A605-BDFBDB03C26B}">
      <dgm:prSet/>
      <dgm:spPr/>
      <dgm:t>
        <a:bodyPr/>
        <a:lstStyle/>
        <a:p>
          <a:endParaRPr lang="en-US"/>
        </a:p>
      </dgm:t>
    </dgm:pt>
    <dgm:pt modelId="{1E9AACBF-0FE3-4B36-AB86-5A1EBE90C9A6}" type="sibTrans" cxnId="{81821630-B241-448C-A605-BDFBDB03C26B}">
      <dgm:prSet/>
      <dgm:spPr/>
      <dgm:t>
        <a:bodyPr/>
        <a:lstStyle/>
        <a:p>
          <a:endParaRPr lang="en-US"/>
        </a:p>
      </dgm:t>
    </dgm:pt>
    <dgm:pt modelId="{8F87311D-E7B0-42A5-BCF5-2F8F7A7BC9C5}">
      <dgm:prSet/>
      <dgm:spPr/>
      <dgm:t>
        <a:bodyPr/>
        <a:lstStyle/>
        <a:p>
          <a:r>
            <a:rPr lang="en-US"/>
            <a:t>Once all Division 2 units for the school are added together, we get a total number for the entire school. (This is also broken down by program)</a:t>
          </a:r>
        </a:p>
      </dgm:t>
    </dgm:pt>
    <dgm:pt modelId="{F0B25AE4-17C4-4432-9C57-355F3EBB1F1F}" type="parTrans" cxnId="{9919D7C5-125C-4E7A-ADB0-AA14230226E6}">
      <dgm:prSet/>
      <dgm:spPr/>
      <dgm:t>
        <a:bodyPr/>
        <a:lstStyle/>
        <a:p>
          <a:endParaRPr lang="en-US"/>
        </a:p>
      </dgm:t>
    </dgm:pt>
    <dgm:pt modelId="{A339DA4E-A240-4336-BA15-C3DBF9CAA45C}" type="sibTrans" cxnId="{9919D7C5-125C-4E7A-ADB0-AA14230226E6}">
      <dgm:prSet/>
      <dgm:spPr/>
      <dgm:t>
        <a:bodyPr/>
        <a:lstStyle/>
        <a:p>
          <a:endParaRPr lang="en-US"/>
        </a:p>
      </dgm:t>
    </dgm:pt>
    <dgm:pt modelId="{87F48B1E-B70F-4900-947C-AAA23241BF49}">
      <dgm:prSet/>
      <dgm:spPr/>
      <dgm:t>
        <a:bodyPr/>
        <a:lstStyle/>
        <a:p>
          <a:r>
            <a:rPr lang="en-US"/>
            <a:t>For example- Those 3 Agriculture (Division 1 units) are producing 8.3 Division 2 units.  We take the 8.3 and multiply that by $2925 which equals $24,277.50.  This is 100% of the funds the Agriculture program generates for supplies.  Each CTE program at the school would be calculated in the same way and a total for the school would be arrived at.    </a:t>
          </a:r>
        </a:p>
      </dgm:t>
    </dgm:pt>
    <dgm:pt modelId="{D371F56A-8854-4D6A-AB8F-52A14F7D9989}" type="parTrans" cxnId="{227C6F23-0E32-4D16-A687-C818ECC47248}">
      <dgm:prSet/>
      <dgm:spPr/>
      <dgm:t>
        <a:bodyPr/>
        <a:lstStyle/>
        <a:p>
          <a:endParaRPr lang="en-US"/>
        </a:p>
      </dgm:t>
    </dgm:pt>
    <dgm:pt modelId="{78BC11F2-78B6-4324-B0A5-7BF07209951C}" type="sibTrans" cxnId="{227C6F23-0E32-4D16-A687-C818ECC47248}">
      <dgm:prSet/>
      <dgm:spPr/>
      <dgm:t>
        <a:bodyPr/>
        <a:lstStyle/>
        <a:p>
          <a:endParaRPr lang="en-US"/>
        </a:p>
      </dgm:t>
    </dgm:pt>
    <dgm:pt modelId="{1212CEFA-EFB3-4944-BBE6-2B1634F6CE41}" type="pres">
      <dgm:prSet presAssocID="{8D194FF8-78CE-4937-8E9A-F0D2BCE81893}" presName="linear" presStyleCnt="0">
        <dgm:presLayoutVars>
          <dgm:animLvl val="lvl"/>
          <dgm:resizeHandles val="exact"/>
        </dgm:presLayoutVars>
      </dgm:prSet>
      <dgm:spPr/>
    </dgm:pt>
    <dgm:pt modelId="{AAF080A2-EA1C-444A-9666-DD1A3B8108D6}" type="pres">
      <dgm:prSet presAssocID="{89918122-F61D-4D01-8D3D-5156C346B4FA}" presName="parentText" presStyleLbl="node1" presStyleIdx="0" presStyleCnt="3">
        <dgm:presLayoutVars>
          <dgm:chMax val="0"/>
          <dgm:bulletEnabled val="1"/>
        </dgm:presLayoutVars>
      </dgm:prSet>
      <dgm:spPr/>
    </dgm:pt>
    <dgm:pt modelId="{EAC9F21F-C5A2-464D-99B3-0D6FB7B51776}" type="pres">
      <dgm:prSet presAssocID="{1E9AACBF-0FE3-4B36-AB86-5A1EBE90C9A6}" presName="spacer" presStyleCnt="0"/>
      <dgm:spPr/>
    </dgm:pt>
    <dgm:pt modelId="{7544C368-18E7-41C3-A257-BD5A5048DBEA}" type="pres">
      <dgm:prSet presAssocID="{8F87311D-E7B0-42A5-BCF5-2F8F7A7BC9C5}" presName="parentText" presStyleLbl="node1" presStyleIdx="1" presStyleCnt="3">
        <dgm:presLayoutVars>
          <dgm:chMax val="0"/>
          <dgm:bulletEnabled val="1"/>
        </dgm:presLayoutVars>
      </dgm:prSet>
      <dgm:spPr/>
    </dgm:pt>
    <dgm:pt modelId="{D46E91B6-6C23-48F3-AE6F-DE06A5557C42}" type="pres">
      <dgm:prSet presAssocID="{A339DA4E-A240-4336-BA15-C3DBF9CAA45C}" presName="spacer" presStyleCnt="0"/>
      <dgm:spPr/>
    </dgm:pt>
    <dgm:pt modelId="{6FD1DCC8-9837-480F-A97C-6732B0D0F07C}" type="pres">
      <dgm:prSet presAssocID="{87F48B1E-B70F-4900-947C-AAA23241BF49}" presName="parentText" presStyleLbl="node1" presStyleIdx="2" presStyleCnt="3">
        <dgm:presLayoutVars>
          <dgm:chMax val="0"/>
          <dgm:bulletEnabled val="1"/>
        </dgm:presLayoutVars>
      </dgm:prSet>
      <dgm:spPr/>
    </dgm:pt>
  </dgm:ptLst>
  <dgm:cxnLst>
    <dgm:cxn modelId="{227C6F23-0E32-4D16-A687-C818ECC47248}" srcId="{8D194FF8-78CE-4937-8E9A-F0D2BCE81893}" destId="{87F48B1E-B70F-4900-947C-AAA23241BF49}" srcOrd="2" destOrd="0" parTransId="{D371F56A-8854-4D6A-AB8F-52A14F7D9989}" sibTransId="{78BC11F2-78B6-4324-B0A5-7BF07209951C}"/>
    <dgm:cxn modelId="{81821630-B241-448C-A605-BDFBDB03C26B}" srcId="{8D194FF8-78CE-4937-8E9A-F0D2BCE81893}" destId="{89918122-F61D-4D01-8D3D-5156C346B4FA}" srcOrd="0" destOrd="0" parTransId="{778ED3D7-9F55-4555-872E-55B7E08ADDDA}" sibTransId="{1E9AACBF-0FE3-4B36-AB86-5A1EBE90C9A6}"/>
    <dgm:cxn modelId="{50F20857-5856-4B75-BBBE-1D82FCDD6DE2}" type="presOf" srcId="{8D194FF8-78CE-4937-8E9A-F0D2BCE81893}" destId="{1212CEFA-EFB3-4944-BBE6-2B1634F6CE41}" srcOrd="0" destOrd="0" presId="urn:microsoft.com/office/officeart/2005/8/layout/vList2"/>
    <dgm:cxn modelId="{4CC22FAA-4229-4361-B7A5-142D790CF835}" type="presOf" srcId="{8F87311D-E7B0-42A5-BCF5-2F8F7A7BC9C5}" destId="{7544C368-18E7-41C3-A257-BD5A5048DBEA}" srcOrd="0" destOrd="0" presId="urn:microsoft.com/office/officeart/2005/8/layout/vList2"/>
    <dgm:cxn modelId="{9919D7C5-125C-4E7A-ADB0-AA14230226E6}" srcId="{8D194FF8-78CE-4937-8E9A-F0D2BCE81893}" destId="{8F87311D-E7B0-42A5-BCF5-2F8F7A7BC9C5}" srcOrd="1" destOrd="0" parTransId="{F0B25AE4-17C4-4432-9C57-355F3EBB1F1F}" sibTransId="{A339DA4E-A240-4336-BA15-C3DBF9CAA45C}"/>
    <dgm:cxn modelId="{219182E1-9F70-4DD8-9115-974E83FF8A90}" type="presOf" srcId="{87F48B1E-B70F-4900-947C-AAA23241BF49}" destId="{6FD1DCC8-9837-480F-A97C-6732B0D0F07C}" srcOrd="0" destOrd="0" presId="urn:microsoft.com/office/officeart/2005/8/layout/vList2"/>
    <dgm:cxn modelId="{6C56B5F2-E73B-4395-A523-8F3503F5755B}" type="presOf" srcId="{89918122-F61D-4D01-8D3D-5156C346B4FA}" destId="{AAF080A2-EA1C-444A-9666-DD1A3B8108D6}" srcOrd="0" destOrd="0" presId="urn:microsoft.com/office/officeart/2005/8/layout/vList2"/>
    <dgm:cxn modelId="{178D6433-9D2A-4D45-93DB-FD784719F620}" type="presParOf" srcId="{1212CEFA-EFB3-4944-BBE6-2B1634F6CE41}" destId="{AAF080A2-EA1C-444A-9666-DD1A3B8108D6}" srcOrd="0" destOrd="0" presId="urn:microsoft.com/office/officeart/2005/8/layout/vList2"/>
    <dgm:cxn modelId="{668DD96C-DE09-4172-9C88-CA111136E22F}" type="presParOf" srcId="{1212CEFA-EFB3-4944-BBE6-2B1634F6CE41}" destId="{EAC9F21F-C5A2-464D-99B3-0D6FB7B51776}" srcOrd="1" destOrd="0" presId="urn:microsoft.com/office/officeart/2005/8/layout/vList2"/>
    <dgm:cxn modelId="{9222447D-C042-4D60-A564-BFB01175F6DA}" type="presParOf" srcId="{1212CEFA-EFB3-4944-BBE6-2B1634F6CE41}" destId="{7544C368-18E7-41C3-A257-BD5A5048DBEA}" srcOrd="2" destOrd="0" presId="urn:microsoft.com/office/officeart/2005/8/layout/vList2"/>
    <dgm:cxn modelId="{C50570FB-321C-49EB-B201-32FD9CA3BE18}" type="presParOf" srcId="{1212CEFA-EFB3-4944-BBE6-2B1634F6CE41}" destId="{D46E91B6-6C23-48F3-AE6F-DE06A5557C42}" srcOrd="3" destOrd="0" presId="urn:microsoft.com/office/officeart/2005/8/layout/vList2"/>
    <dgm:cxn modelId="{0757B265-3703-4260-80BC-3CD4E208F23E}" type="presParOf" srcId="{1212CEFA-EFB3-4944-BBE6-2B1634F6CE41}" destId="{6FD1DCC8-9837-480F-A97C-6732B0D0F07C}"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29E440B-7F47-4812-A6F0-C9B051D77BEB}"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35113F34-A334-45FC-836D-23FE02C3333A}">
      <dgm:prSet/>
      <dgm:spPr/>
      <dgm:t>
        <a:bodyPr/>
        <a:lstStyle/>
        <a:p>
          <a:r>
            <a:rPr lang="en-US"/>
            <a:t>Using the previous slides example of a total of $24,277.50, the State Law allows for 10% of that amount to go toward Administrative purposes, discretion, etc.  However, 90% of the funds should be going to the program that generates the funding. </a:t>
          </a:r>
        </a:p>
      </dgm:t>
    </dgm:pt>
    <dgm:pt modelId="{139022E4-A21B-4D53-9034-5E663716B95B}" type="parTrans" cxnId="{11AFD089-A035-4443-810A-3DDFBB32CBE2}">
      <dgm:prSet/>
      <dgm:spPr/>
      <dgm:t>
        <a:bodyPr/>
        <a:lstStyle/>
        <a:p>
          <a:endParaRPr lang="en-US"/>
        </a:p>
      </dgm:t>
    </dgm:pt>
    <dgm:pt modelId="{C8D807E4-19F5-4A41-9128-CFA26B9FDE1C}" type="sibTrans" cxnId="{11AFD089-A035-4443-810A-3DDFBB32CBE2}">
      <dgm:prSet/>
      <dgm:spPr/>
      <dgm:t>
        <a:bodyPr/>
        <a:lstStyle/>
        <a:p>
          <a:endParaRPr lang="en-US"/>
        </a:p>
      </dgm:t>
    </dgm:pt>
    <dgm:pt modelId="{468A7E18-E022-41C3-B685-404A92042916}">
      <dgm:prSet/>
      <dgm:spPr/>
      <dgm:t>
        <a:bodyPr/>
        <a:lstStyle/>
        <a:p>
          <a:r>
            <a:rPr lang="en-US"/>
            <a:t>This is where many people get confused about the 90%, ideally in our example, Agriculture would get 90% of the $24,277.50.  However, the Administration of the school has the discretion to use that funding for other CTE program areas.  This means that if the Agriculture department only needed/used $18,000 , the remainder of what the Agriculture department generated could be spent in another CTE area at the school or vice versa.  509 funding is to be spent on CTE programs only! This is the student supply money for projects, etc.  </a:t>
          </a:r>
        </a:p>
      </dgm:t>
    </dgm:pt>
    <dgm:pt modelId="{762BA633-81E0-4FAE-A640-1DB5A297A841}" type="parTrans" cxnId="{9ECE237F-1490-4522-B1B7-3141947CA45B}">
      <dgm:prSet/>
      <dgm:spPr/>
      <dgm:t>
        <a:bodyPr/>
        <a:lstStyle/>
        <a:p>
          <a:endParaRPr lang="en-US"/>
        </a:p>
      </dgm:t>
    </dgm:pt>
    <dgm:pt modelId="{B04D20A0-F179-42D8-9470-289008863A2D}" type="sibTrans" cxnId="{9ECE237F-1490-4522-B1B7-3141947CA45B}">
      <dgm:prSet/>
      <dgm:spPr/>
      <dgm:t>
        <a:bodyPr/>
        <a:lstStyle/>
        <a:p>
          <a:endParaRPr lang="en-US"/>
        </a:p>
      </dgm:t>
    </dgm:pt>
    <dgm:pt modelId="{180AFF4A-C49B-4796-B58C-D7B43B7107ED}" type="pres">
      <dgm:prSet presAssocID="{A29E440B-7F47-4812-A6F0-C9B051D77BEB}" presName="linear" presStyleCnt="0">
        <dgm:presLayoutVars>
          <dgm:animLvl val="lvl"/>
          <dgm:resizeHandles val="exact"/>
        </dgm:presLayoutVars>
      </dgm:prSet>
      <dgm:spPr/>
    </dgm:pt>
    <dgm:pt modelId="{31CE1FBA-D122-44BD-8274-A51DEB00A81B}" type="pres">
      <dgm:prSet presAssocID="{35113F34-A334-45FC-836D-23FE02C3333A}" presName="parentText" presStyleLbl="node1" presStyleIdx="0" presStyleCnt="2">
        <dgm:presLayoutVars>
          <dgm:chMax val="0"/>
          <dgm:bulletEnabled val="1"/>
        </dgm:presLayoutVars>
      </dgm:prSet>
      <dgm:spPr/>
    </dgm:pt>
    <dgm:pt modelId="{1F6C695D-D16E-4D41-B048-7142F1A11907}" type="pres">
      <dgm:prSet presAssocID="{C8D807E4-19F5-4A41-9128-CFA26B9FDE1C}" presName="spacer" presStyleCnt="0"/>
      <dgm:spPr/>
    </dgm:pt>
    <dgm:pt modelId="{3484D07E-4908-45A6-8F85-F6A0158F6D3D}" type="pres">
      <dgm:prSet presAssocID="{468A7E18-E022-41C3-B685-404A92042916}" presName="parentText" presStyleLbl="node1" presStyleIdx="1" presStyleCnt="2">
        <dgm:presLayoutVars>
          <dgm:chMax val="0"/>
          <dgm:bulletEnabled val="1"/>
        </dgm:presLayoutVars>
      </dgm:prSet>
      <dgm:spPr/>
    </dgm:pt>
  </dgm:ptLst>
  <dgm:cxnLst>
    <dgm:cxn modelId="{082A3503-6BBC-445E-9E33-BE964E654702}" type="presOf" srcId="{468A7E18-E022-41C3-B685-404A92042916}" destId="{3484D07E-4908-45A6-8F85-F6A0158F6D3D}" srcOrd="0" destOrd="0" presId="urn:microsoft.com/office/officeart/2005/8/layout/vList2"/>
    <dgm:cxn modelId="{9ECE237F-1490-4522-B1B7-3141947CA45B}" srcId="{A29E440B-7F47-4812-A6F0-C9B051D77BEB}" destId="{468A7E18-E022-41C3-B685-404A92042916}" srcOrd="1" destOrd="0" parTransId="{762BA633-81E0-4FAE-A640-1DB5A297A841}" sibTransId="{B04D20A0-F179-42D8-9470-289008863A2D}"/>
    <dgm:cxn modelId="{11AFD089-A035-4443-810A-3DDFBB32CBE2}" srcId="{A29E440B-7F47-4812-A6F0-C9B051D77BEB}" destId="{35113F34-A334-45FC-836D-23FE02C3333A}" srcOrd="0" destOrd="0" parTransId="{139022E4-A21B-4D53-9034-5E663716B95B}" sibTransId="{C8D807E4-19F5-4A41-9128-CFA26B9FDE1C}"/>
    <dgm:cxn modelId="{E1CA65C3-7F59-47EB-8524-1C82B4FA6F5C}" type="presOf" srcId="{A29E440B-7F47-4812-A6F0-C9B051D77BEB}" destId="{180AFF4A-C49B-4796-B58C-D7B43B7107ED}" srcOrd="0" destOrd="0" presId="urn:microsoft.com/office/officeart/2005/8/layout/vList2"/>
    <dgm:cxn modelId="{FC53EBD6-864F-4DE3-A7E3-D6BA719955CF}" type="presOf" srcId="{35113F34-A334-45FC-836D-23FE02C3333A}" destId="{31CE1FBA-D122-44BD-8274-A51DEB00A81B}" srcOrd="0" destOrd="0" presId="urn:microsoft.com/office/officeart/2005/8/layout/vList2"/>
    <dgm:cxn modelId="{57B6906B-D55D-407A-AE08-F642C252B482}" type="presParOf" srcId="{180AFF4A-C49B-4796-B58C-D7B43B7107ED}" destId="{31CE1FBA-D122-44BD-8274-A51DEB00A81B}" srcOrd="0" destOrd="0" presId="urn:microsoft.com/office/officeart/2005/8/layout/vList2"/>
    <dgm:cxn modelId="{BE297E62-2229-4AC3-A061-1E5D4AAC7086}" type="presParOf" srcId="{180AFF4A-C49B-4796-B58C-D7B43B7107ED}" destId="{1F6C695D-D16E-4D41-B048-7142F1A11907}" srcOrd="1" destOrd="0" presId="urn:microsoft.com/office/officeart/2005/8/layout/vList2"/>
    <dgm:cxn modelId="{FD525C58-5D70-4512-9D2B-386C4371B7E4}" type="presParOf" srcId="{180AFF4A-C49B-4796-B58C-D7B43B7107ED}" destId="{3484D07E-4908-45A6-8F85-F6A0158F6D3D}"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7813A1-0444-4E33-B58B-99B037F4D02F}">
      <dsp:nvSpPr>
        <dsp:cNvPr id="0" name=""/>
        <dsp:cNvSpPr/>
      </dsp:nvSpPr>
      <dsp:spPr>
        <a:xfrm>
          <a:off x="0" y="675"/>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AEE6875-1C5A-475E-AECD-848D4B7FB3F6}">
      <dsp:nvSpPr>
        <dsp:cNvPr id="0" name=""/>
        <dsp:cNvSpPr/>
      </dsp:nvSpPr>
      <dsp:spPr>
        <a:xfrm>
          <a:off x="0" y="675"/>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509 funding calculation sheets are provided to school administrators and teachers during the DACCTE school visits.   Funding sheets are also provided upon request.</a:t>
          </a:r>
        </a:p>
      </dsp:txBody>
      <dsp:txXfrm>
        <a:off x="0" y="675"/>
        <a:ext cx="6900512" cy="1106957"/>
      </dsp:txXfrm>
    </dsp:sp>
    <dsp:sp modelId="{4469ABC3-AB14-48A2-8540-58152FC2B937}">
      <dsp:nvSpPr>
        <dsp:cNvPr id="0" name=""/>
        <dsp:cNvSpPr/>
      </dsp:nvSpPr>
      <dsp:spPr>
        <a:xfrm>
          <a:off x="0" y="1107633"/>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99ED33-FCF7-420C-B408-BFAC6929BA92}">
      <dsp:nvSpPr>
        <dsp:cNvPr id="0" name=""/>
        <dsp:cNvSpPr/>
      </dsp:nvSpPr>
      <dsp:spPr>
        <a:xfrm>
          <a:off x="0" y="1107633"/>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Sheets have the Division 1 and 2 monies listed on it that are allocated to each school and are also broken down by program.  </a:t>
          </a:r>
        </a:p>
      </dsp:txBody>
      <dsp:txXfrm>
        <a:off x="0" y="1107633"/>
        <a:ext cx="6900512" cy="1106957"/>
      </dsp:txXfrm>
    </dsp:sp>
    <dsp:sp modelId="{F6A07722-2792-4886-BC21-91835E940957}">
      <dsp:nvSpPr>
        <dsp:cNvPr id="0" name=""/>
        <dsp:cNvSpPr/>
      </dsp:nvSpPr>
      <dsp:spPr>
        <a:xfrm>
          <a:off x="0" y="2214591"/>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DFDEC4-B1CA-4731-BBB0-7F213773E0BB}">
      <dsp:nvSpPr>
        <dsp:cNvPr id="0" name=""/>
        <dsp:cNvSpPr/>
      </dsp:nvSpPr>
      <dsp:spPr>
        <a:xfrm>
          <a:off x="0" y="2214591"/>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How do we arrive at the numbers on the sheet?</a:t>
          </a:r>
        </a:p>
      </dsp:txBody>
      <dsp:txXfrm>
        <a:off x="0" y="2214591"/>
        <a:ext cx="6900512" cy="1106957"/>
      </dsp:txXfrm>
    </dsp:sp>
    <dsp:sp modelId="{C1725CFC-9FB7-4279-982F-6F7C68840EDD}">
      <dsp:nvSpPr>
        <dsp:cNvPr id="0" name=""/>
        <dsp:cNvSpPr/>
      </dsp:nvSpPr>
      <dsp:spPr>
        <a:xfrm>
          <a:off x="0" y="3321549"/>
          <a:ext cx="6900512"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2CC69E-0CC3-485F-9CCD-9CA0888317EB}">
      <dsp:nvSpPr>
        <dsp:cNvPr id="0" name=""/>
        <dsp:cNvSpPr/>
      </dsp:nvSpPr>
      <dsp:spPr>
        <a:xfrm>
          <a:off x="0" y="3321549"/>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How is the sheet calculated?</a:t>
          </a:r>
        </a:p>
      </dsp:txBody>
      <dsp:txXfrm>
        <a:off x="0" y="3321549"/>
        <a:ext cx="6900512" cy="1106957"/>
      </dsp:txXfrm>
    </dsp:sp>
    <dsp:sp modelId="{8E0B5649-C73D-4C1B-BD9E-B4535C193406}">
      <dsp:nvSpPr>
        <dsp:cNvPr id="0" name=""/>
        <dsp:cNvSpPr/>
      </dsp:nvSpPr>
      <dsp:spPr>
        <a:xfrm>
          <a:off x="0" y="4428507"/>
          <a:ext cx="6900512"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658D14-9B57-4751-BAEB-29D35A5908FF}">
      <dsp:nvSpPr>
        <dsp:cNvPr id="0" name=""/>
        <dsp:cNvSpPr/>
      </dsp:nvSpPr>
      <dsp:spPr>
        <a:xfrm>
          <a:off x="0" y="4428507"/>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solidFill>
                <a:schemeClr val="tx1"/>
              </a:solidFill>
            </a:rPr>
            <a:t>It is helpful, but not necessary to review the “State Funding Basics” PowerPoint prior to viewing this one.  In the following slides I will break down the 509-funding information in greater detail. </a:t>
          </a:r>
        </a:p>
      </dsp:txBody>
      <dsp:txXfrm>
        <a:off x="0" y="4428507"/>
        <a:ext cx="6900512" cy="11069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7A63A6-14EE-48FF-B922-4DC92A71AEE8}">
      <dsp:nvSpPr>
        <dsp:cNvPr id="0" name=""/>
        <dsp:cNvSpPr/>
      </dsp:nvSpPr>
      <dsp:spPr>
        <a:xfrm>
          <a:off x="0" y="753353"/>
          <a:ext cx="6263640" cy="75582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Each year every school must complete the “Unit Count”.  This determines the number of students enrolled in a program.  </a:t>
          </a:r>
        </a:p>
      </dsp:txBody>
      <dsp:txXfrm>
        <a:off x="36896" y="790249"/>
        <a:ext cx="6189848" cy="682028"/>
      </dsp:txXfrm>
    </dsp:sp>
    <dsp:sp modelId="{252E19EB-BE3C-493C-BC7A-3712E1BDBC4C}">
      <dsp:nvSpPr>
        <dsp:cNvPr id="0" name=""/>
        <dsp:cNvSpPr/>
      </dsp:nvSpPr>
      <dsp:spPr>
        <a:xfrm>
          <a:off x="0" y="1563893"/>
          <a:ext cx="6263640" cy="755820"/>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Unit Count is reported to the Delaware Department of Education and totals are calculated for “minutes”.  </a:t>
          </a:r>
        </a:p>
      </dsp:txBody>
      <dsp:txXfrm>
        <a:off x="36896" y="1600789"/>
        <a:ext cx="6189848" cy="682028"/>
      </dsp:txXfrm>
    </dsp:sp>
    <dsp:sp modelId="{262850AB-A78C-4C47-8282-0682A195E9CB}">
      <dsp:nvSpPr>
        <dsp:cNvPr id="0" name=""/>
        <dsp:cNvSpPr/>
      </dsp:nvSpPr>
      <dsp:spPr>
        <a:xfrm>
          <a:off x="0" y="2374434"/>
          <a:ext cx="6263640" cy="75582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The minutes are separated into Division 1 and Division 2.  </a:t>
          </a:r>
        </a:p>
      </dsp:txBody>
      <dsp:txXfrm>
        <a:off x="36896" y="2411330"/>
        <a:ext cx="6189848" cy="682028"/>
      </dsp:txXfrm>
    </dsp:sp>
    <dsp:sp modelId="{994A0606-753F-4AF2-BCE0-E812D392B3D4}">
      <dsp:nvSpPr>
        <dsp:cNvPr id="0" name=""/>
        <dsp:cNvSpPr/>
      </dsp:nvSpPr>
      <dsp:spPr>
        <a:xfrm>
          <a:off x="0" y="3184973"/>
          <a:ext cx="6263640" cy="755820"/>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Division 1 is for Staffing.</a:t>
          </a:r>
        </a:p>
      </dsp:txBody>
      <dsp:txXfrm>
        <a:off x="36896" y="3221869"/>
        <a:ext cx="6189848" cy="682028"/>
      </dsp:txXfrm>
    </dsp:sp>
    <dsp:sp modelId="{B857364E-3C40-4832-BBC8-7EEC7A7F6ED7}">
      <dsp:nvSpPr>
        <dsp:cNvPr id="0" name=""/>
        <dsp:cNvSpPr/>
      </dsp:nvSpPr>
      <dsp:spPr>
        <a:xfrm>
          <a:off x="0" y="3995514"/>
          <a:ext cx="6263640" cy="75582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Divison 2 is separated in Energy Costs and Other Supplies, Materials, and Equipment.    </a:t>
          </a:r>
        </a:p>
      </dsp:txBody>
      <dsp:txXfrm>
        <a:off x="36896" y="4032410"/>
        <a:ext cx="6189848" cy="6820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8D8BBE-D358-43AB-8ADB-905CEC748169}">
      <dsp:nvSpPr>
        <dsp:cNvPr id="0" name=""/>
        <dsp:cNvSpPr/>
      </dsp:nvSpPr>
      <dsp:spPr>
        <a:xfrm>
          <a:off x="0" y="474499"/>
          <a:ext cx="6263640" cy="148592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Division 1 funds are totaled using the Unit Count and reported for each course, etc. that is taught.  </a:t>
          </a:r>
        </a:p>
      </dsp:txBody>
      <dsp:txXfrm>
        <a:off x="72537" y="547036"/>
        <a:ext cx="6118566" cy="1340848"/>
      </dsp:txXfrm>
    </dsp:sp>
    <dsp:sp modelId="{E4FD1EA1-2A92-4493-8A7D-F7BC97D82E11}">
      <dsp:nvSpPr>
        <dsp:cNvPr id="0" name=""/>
        <dsp:cNvSpPr/>
      </dsp:nvSpPr>
      <dsp:spPr>
        <a:xfrm>
          <a:off x="0" y="2009382"/>
          <a:ext cx="6263640" cy="1485922"/>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This number is added across the whole school for every CTE course and a school arrives at a number of CTE staffing units allotted for the entire school.  </a:t>
          </a:r>
        </a:p>
      </dsp:txBody>
      <dsp:txXfrm>
        <a:off x="72537" y="2081919"/>
        <a:ext cx="6118566" cy="1340848"/>
      </dsp:txXfrm>
    </dsp:sp>
    <dsp:sp modelId="{DE3B8D80-8184-46F1-97B4-40E2A4A5B493}">
      <dsp:nvSpPr>
        <dsp:cNvPr id="0" name=""/>
        <dsp:cNvSpPr/>
      </dsp:nvSpPr>
      <dsp:spPr>
        <a:xfrm>
          <a:off x="0" y="3544265"/>
          <a:ext cx="6263640" cy="1485922"/>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For example- A school that generates 3 units in agriculture and 3 units in business will combine for a total of 6 units for the school.  This doesn’t mean that there are 6 CTE teachers at the school.  There may be 5 teachers and the 6</a:t>
          </a:r>
          <a:r>
            <a:rPr lang="en-US" sz="1700" kern="1200" baseline="30000"/>
            <a:t>th</a:t>
          </a:r>
          <a:r>
            <a:rPr lang="en-US" sz="1700" kern="1200"/>
            <a:t> unit is being used by the District in another way.  This is acceptable.  Don’t be alarmed.  </a:t>
          </a:r>
        </a:p>
      </dsp:txBody>
      <dsp:txXfrm>
        <a:off x="72537" y="3616802"/>
        <a:ext cx="6118566" cy="13408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F080A2-EA1C-444A-9666-DD1A3B8108D6}">
      <dsp:nvSpPr>
        <dsp:cNvPr id="0" name=""/>
        <dsp:cNvSpPr/>
      </dsp:nvSpPr>
      <dsp:spPr>
        <a:xfrm>
          <a:off x="0" y="117994"/>
          <a:ext cx="6263640" cy="172359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If you are looking at your funding sheet, pay no attention to the Division 2- Energy costs.  You can’t use it to buy supplies, etc.  This money is used to pay the light bill, heating, cooling, etc.  </a:t>
          </a:r>
        </a:p>
      </dsp:txBody>
      <dsp:txXfrm>
        <a:off x="84139" y="202133"/>
        <a:ext cx="6095362" cy="1555314"/>
      </dsp:txXfrm>
    </dsp:sp>
    <dsp:sp modelId="{7544C368-18E7-41C3-A257-BD5A5048DBEA}">
      <dsp:nvSpPr>
        <dsp:cNvPr id="0" name=""/>
        <dsp:cNvSpPr/>
      </dsp:nvSpPr>
      <dsp:spPr>
        <a:xfrm>
          <a:off x="0" y="1890547"/>
          <a:ext cx="6263640" cy="1723592"/>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Once all Division 2 units for the school are added together, we get a total number for the entire school. (This is also broken down by program)</a:t>
          </a:r>
        </a:p>
      </dsp:txBody>
      <dsp:txXfrm>
        <a:off x="84139" y="1974686"/>
        <a:ext cx="6095362" cy="1555314"/>
      </dsp:txXfrm>
    </dsp:sp>
    <dsp:sp modelId="{6FD1DCC8-9837-480F-A97C-6732B0D0F07C}">
      <dsp:nvSpPr>
        <dsp:cNvPr id="0" name=""/>
        <dsp:cNvSpPr/>
      </dsp:nvSpPr>
      <dsp:spPr>
        <a:xfrm>
          <a:off x="0" y="3663100"/>
          <a:ext cx="6263640" cy="1723592"/>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For example- Those 3 Agriculture (Division 1 units) are producing 8.3 Division 2 units.  We take the 8.3 and multiply that by $2925 which equals $24,277.50.  This is 100% of the funds the Agriculture program generates for supplies.  Each CTE program at the school would be calculated in the same way and a total for the school would be arrived at.    </a:t>
          </a:r>
        </a:p>
      </dsp:txBody>
      <dsp:txXfrm>
        <a:off x="84139" y="3747239"/>
        <a:ext cx="6095362" cy="155531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CE1FBA-D122-44BD-8274-A51DEB00A81B}">
      <dsp:nvSpPr>
        <dsp:cNvPr id="0" name=""/>
        <dsp:cNvSpPr/>
      </dsp:nvSpPr>
      <dsp:spPr>
        <a:xfrm>
          <a:off x="0" y="47855"/>
          <a:ext cx="6263640" cy="267856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Using the previous slides example of a total of $24,277.50, the State Law allows for 10% of that amount to go toward Administrative purposes, discretion, etc.  However, 90% of the funds should be going to the program that generates the funding. </a:t>
          </a:r>
        </a:p>
      </dsp:txBody>
      <dsp:txXfrm>
        <a:off x="130757" y="178612"/>
        <a:ext cx="6002126" cy="2417054"/>
      </dsp:txXfrm>
    </dsp:sp>
    <dsp:sp modelId="{3484D07E-4908-45A6-8F85-F6A0158F6D3D}">
      <dsp:nvSpPr>
        <dsp:cNvPr id="0" name=""/>
        <dsp:cNvSpPr/>
      </dsp:nvSpPr>
      <dsp:spPr>
        <a:xfrm>
          <a:off x="0" y="2778263"/>
          <a:ext cx="6263640" cy="2678568"/>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This is where many people get confused about the 90%, ideally in our example, Agriculture would get 90% of the $24,277.50.  However, the Administration of the school has the discretion to use that funding for other CTE program areas.  This means that if the Agriculture department only needed/used $18,000 , the remainder of what the Agriculture department generated could be spent in another CTE area at the school or vice versa.  509 funding is to be spent on CTE programs only! This is the student supply money for projects, etc.  </a:t>
          </a:r>
        </a:p>
      </dsp:txBody>
      <dsp:txXfrm>
        <a:off x="130757" y="2909020"/>
        <a:ext cx="6002126" cy="241705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3129E-E5B3-4C7C-A693-C1CEF1E340D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BAB5054-031E-405E-9090-530CB46C6F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C6F2669-3373-4B76-A02E-0A5BD9858C0F}"/>
              </a:ext>
            </a:extLst>
          </p:cNvPr>
          <p:cNvSpPr>
            <a:spLocks noGrp="1"/>
          </p:cNvSpPr>
          <p:nvPr>
            <p:ph type="dt" sz="half" idx="10"/>
          </p:nvPr>
        </p:nvSpPr>
        <p:spPr/>
        <p:txBody>
          <a:bodyPr/>
          <a:lstStyle/>
          <a:p>
            <a:fld id="{191F2422-DA55-4ADF-809B-0D3C95FC17F9}" type="datetimeFigureOut">
              <a:rPr lang="en-US" smtClean="0"/>
              <a:t>8/31/2022</a:t>
            </a:fld>
            <a:endParaRPr lang="en-US"/>
          </a:p>
        </p:txBody>
      </p:sp>
      <p:sp>
        <p:nvSpPr>
          <p:cNvPr id="5" name="Footer Placeholder 4">
            <a:extLst>
              <a:ext uri="{FF2B5EF4-FFF2-40B4-BE49-F238E27FC236}">
                <a16:creationId xmlns:a16="http://schemas.microsoft.com/office/drawing/2014/main" id="{712AD7C1-4364-4205-9197-320CBE30E2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AA50AD-F747-4890-A451-5BB16836D340}"/>
              </a:ext>
            </a:extLst>
          </p:cNvPr>
          <p:cNvSpPr>
            <a:spLocks noGrp="1"/>
          </p:cNvSpPr>
          <p:nvPr>
            <p:ph type="sldNum" sz="quarter" idx="12"/>
          </p:nvPr>
        </p:nvSpPr>
        <p:spPr/>
        <p:txBody>
          <a:bodyPr/>
          <a:lstStyle/>
          <a:p>
            <a:fld id="{DC85E733-05A6-4159-9446-555906F965B6}" type="slidenum">
              <a:rPr lang="en-US" smtClean="0"/>
              <a:t>‹#›</a:t>
            </a:fld>
            <a:endParaRPr lang="en-US"/>
          </a:p>
        </p:txBody>
      </p:sp>
    </p:spTree>
    <p:extLst>
      <p:ext uri="{BB962C8B-B14F-4D97-AF65-F5344CB8AC3E}">
        <p14:creationId xmlns:p14="http://schemas.microsoft.com/office/powerpoint/2010/main" val="3903508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30093-4B9D-49A1-A430-70476B8EC5E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82945B0-708E-49AD-BF9B-C2F48E76418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0907A6-ED90-4813-B9EF-725C70B4FD37}"/>
              </a:ext>
            </a:extLst>
          </p:cNvPr>
          <p:cNvSpPr>
            <a:spLocks noGrp="1"/>
          </p:cNvSpPr>
          <p:nvPr>
            <p:ph type="dt" sz="half" idx="10"/>
          </p:nvPr>
        </p:nvSpPr>
        <p:spPr/>
        <p:txBody>
          <a:bodyPr/>
          <a:lstStyle/>
          <a:p>
            <a:fld id="{191F2422-DA55-4ADF-809B-0D3C95FC17F9}" type="datetimeFigureOut">
              <a:rPr lang="en-US" smtClean="0"/>
              <a:t>8/31/2022</a:t>
            </a:fld>
            <a:endParaRPr lang="en-US"/>
          </a:p>
        </p:txBody>
      </p:sp>
      <p:sp>
        <p:nvSpPr>
          <p:cNvPr id="5" name="Footer Placeholder 4">
            <a:extLst>
              <a:ext uri="{FF2B5EF4-FFF2-40B4-BE49-F238E27FC236}">
                <a16:creationId xmlns:a16="http://schemas.microsoft.com/office/drawing/2014/main" id="{FAE03EF1-8064-4226-AF62-6BA70D20C5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DEC659-0D85-4819-A092-5847B9F1D490}"/>
              </a:ext>
            </a:extLst>
          </p:cNvPr>
          <p:cNvSpPr>
            <a:spLocks noGrp="1"/>
          </p:cNvSpPr>
          <p:nvPr>
            <p:ph type="sldNum" sz="quarter" idx="12"/>
          </p:nvPr>
        </p:nvSpPr>
        <p:spPr/>
        <p:txBody>
          <a:bodyPr/>
          <a:lstStyle/>
          <a:p>
            <a:fld id="{DC85E733-05A6-4159-9446-555906F965B6}" type="slidenum">
              <a:rPr lang="en-US" smtClean="0"/>
              <a:t>‹#›</a:t>
            </a:fld>
            <a:endParaRPr lang="en-US"/>
          </a:p>
        </p:txBody>
      </p:sp>
    </p:spTree>
    <p:extLst>
      <p:ext uri="{BB962C8B-B14F-4D97-AF65-F5344CB8AC3E}">
        <p14:creationId xmlns:p14="http://schemas.microsoft.com/office/powerpoint/2010/main" val="1242065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4DEC22-8904-47DC-A3AE-632797B288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BD696CB-117D-4215-80D8-3C96A41F2E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B2A84B-F1D2-4A27-B86C-D60197CEF527}"/>
              </a:ext>
            </a:extLst>
          </p:cNvPr>
          <p:cNvSpPr>
            <a:spLocks noGrp="1"/>
          </p:cNvSpPr>
          <p:nvPr>
            <p:ph type="dt" sz="half" idx="10"/>
          </p:nvPr>
        </p:nvSpPr>
        <p:spPr/>
        <p:txBody>
          <a:bodyPr/>
          <a:lstStyle/>
          <a:p>
            <a:fld id="{191F2422-DA55-4ADF-809B-0D3C95FC17F9}" type="datetimeFigureOut">
              <a:rPr lang="en-US" smtClean="0"/>
              <a:t>8/31/2022</a:t>
            </a:fld>
            <a:endParaRPr lang="en-US"/>
          </a:p>
        </p:txBody>
      </p:sp>
      <p:sp>
        <p:nvSpPr>
          <p:cNvPr id="5" name="Footer Placeholder 4">
            <a:extLst>
              <a:ext uri="{FF2B5EF4-FFF2-40B4-BE49-F238E27FC236}">
                <a16:creationId xmlns:a16="http://schemas.microsoft.com/office/drawing/2014/main" id="{A33F6EB5-2261-4D80-AF27-A9CB80E784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98E61C-EB7D-4C67-A603-5735DEEA6004}"/>
              </a:ext>
            </a:extLst>
          </p:cNvPr>
          <p:cNvSpPr>
            <a:spLocks noGrp="1"/>
          </p:cNvSpPr>
          <p:nvPr>
            <p:ph type="sldNum" sz="quarter" idx="12"/>
          </p:nvPr>
        </p:nvSpPr>
        <p:spPr/>
        <p:txBody>
          <a:bodyPr/>
          <a:lstStyle/>
          <a:p>
            <a:fld id="{DC85E733-05A6-4159-9446-555906F965B6}" type="slidenum">
              <a:rPr lang="en-US" smtClean="0"/>
              <a:t>‹#›</a:t>
            </a:fld>
            <a:endParaRPr lang="en-US"/>
          </a:p>
        </p:txBody>
      </p:sp>
    </p:spTree>
    <p:extLst>
      <p:ext uri="{BB962C8B-B14F-4D97-AF65-F5344CB8AC3E}">
        <p14:creationId xmlns:p14="http://schemas.microsoft.com/office/powerpoint/2010/main" val="2415426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DB07A-8B35-4CD6-A84D-C931D90EF4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54FE60-B9E0-4253-B226-64DB96A7A4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6E7339-89D0-487F-8744-5F4A53F69457}"/>
              </a:ext>
            </a:extLst>
          </p:cNvPr>
          <p:cNvSpPr>
            <a:spLocks noGrp="1"/>
          </p:cNvSpPr>
          <p:nvPr>
            <p:ph type="dt" sz="half" idx="10"/>
          </p:nvPr>
        </p:nvSpPr>
        <p:spPr/>
        <p:txBody>
          <a:bodyPr/>
          <a:lstStyle/>
          <a:p>
            <a:fld id="{191F2422-DA55-4ADF-809B-0D3C95FC17F9}" type="datetimeFigureOut">
              <a:rPr lang="en-US" smtClean="0"/>
              <a:t>8/31/2022</a:t>
            </a:fld>
            <a:endParaRPr lang="en-US"/>
          </a:p>
        </p:txBody>
      </p:sp>
      <p:sp>
        <p:nvSpPr>
          <p:cNvPr id="5" name="Footer Placeholder 4">
            <a:extLst>
              <a:ext uri="{FF2B5EF4-FFF2-40B4-BE49-F238E27FC236}">
                <a16:creationId xmlns:a16="http://schemas.microsoft.com/office/drawing/2014/main" id="{F991AD6C-1B3E-4477-A1B0-E453594226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B3C978-9875-40DA-B655-E933999F4AD8}"/>
              </a:ext>
            </a:extLst>
          </p:cNvPr>
          <p:cNvSpPr>
            <a:spLocks noGrp="1"/>
          </p:cNvSpPr>
          <p:nvPr>
            <p:ph type="sldNum" sz="quarter" idx="12"/>
          </p:nvPr>
        </p:nvSpPr>
        <p:spPr/>
        <p:txBody>
          <a:bodyPr/>
          <a:lstStyle/>
          <a:p>
            <a:fld id="{DC85E733-05A6-4159-9446-555906F965B6}" type="slidenum">
              <a:rPr lang="en-US" smtClean="0"/>
              <a:t>‹#›</a:t>
            </a:fld>
            <a:endParaRPr lang="en-US"/>
          </a:p>
        </p:txBody>
      </p:sp>
    </p:spTree>
    <p:extLst>
      <p:ext uri="{BB962C8B-B14F-4D97-AF65-F5344CB8AC3E}">
        <p14:creationId xmlns:p14="http://schemas.microsoft.com/office/powerpoint/2010/main" val="1868081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E45D8-86E5-4FC6-94AC-7FDC726837E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B0EABF9-D2D4-4938-BF67-4F6AB1F6C1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CE5C47E-94EF-4001-92FF-D2C71ABE6388}"/>
              </a:ext>
            </a:extLst>
          </p:cNvPr>
          <p:cNvSpPr>
            <a:spLocks noGrp="1"/>
          </p:cNvSpPr>
          <p:nvPr>
            <p:ph type="dt" sz="half" idx="10"/>
          </p:nvPr>
        </p:nvSpPr>
        <p:spPr/>
        <p:txBody>
          <a:bodyPr/>
          <a:lstStyle/>
          <a:p>
            <a:fld id="{191F2422-DA55-4ADF-809B-0D3C95FC17F9}" type="datetimeFigureOut">
              <a:rPr lang="en-US" smtClean="0"/>
              <a:t>8/31/2022</a:t>
            </a:fld>
            <a:endParaRPr lang="en-US"/>
          </a:p>
        </p:txBody>
      </p:sp>
      <p:sp>
        <p:nvSpPr>
          <p:cNvPr id="5" name="Footer Placeholder 4">
            <a:extLst>
              <a:ext uri="{FF2B5EF4-FFF2-40B4-BE49-F238E27FC236}">
                <a16:creationId xmlns:a16="http://schemas.microsoft.com/office/drawing/2014/main" id="{E11E5D69-358C-4D07-8F2B-93110952CE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E6E29E-DFB9-40EE-AD68-8B9A16440710}"/>
              </a:ext>
            </a:extLst>
          </p:cNvPr>
          <p:cNvSpPr>
            <a:spLocks noGrp="1"/>
          </p:cNvSpPr>
          <p:nvPr>
            <p:ph type="sldNum" sz="quarter" idx="12"/>
          </p:nvPr>
        </p:nvSpPr>
        <p:spPr/>
        <p:txBody>
          <a:bodyPr/>
          <a:lstStyle/>
          <a:p>
            <a:fld id="{DC85E733-05A6-4159-9446-555906F965B6}" type="slidenum">
              <a:rPr lang="en-US" smtClean="0"/>
              <a:t>‹#›</a:t>
            </a:fld>
            <a:endParaRPr lang="en-US"/>
          </a:p>
        </p:txBody>
      </p:sp>
    </p:spTree>
    <p:extLst>
      <p:ext uri="{BB962C8B-B14F-4D97-AF65-F5344CB8AC3E}">
        <p14:creationId xmlns:p14="http://schemas.microsoft.com/office/powerpoint/2010/main" val="2589024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F1C8F-8C23-4DEA-B431-D17BBABCEA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896768-02F4-48AD-8CEE-0EABA5F7F01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96DC685-48B1-4E5A-8827-19B56C89810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89B27DC-84E9-41CB-91BA-3A14F01EF760}"/>
              </a:ext>
            </a:extLst>
          </p:cNvPr>
          <p:cNvSpPr>
            <a:spLocks noGrp="1"/>
          </p:cNvSpPr>
          <p:nvPr>
            <p:ph type="dt" sz="half" idx="10"/>
          </p:nvPr>
        </p:nvSpPr>
        <p:spPr/>
        <p:txBody>
          <a:bodyPr/>
          <a:lstStyle/>
          <a:p>
            <a:fld id="{191F2422-DA55-4ADF-809B-0D3C95FC17F9}" type="datetimeFigureOut">
              <a:rPr lang="en-US" smtClean="0"/>
              <a:t>8/31/2022</a:t>
            </a:fld>
            <a:endParaRPr lang="en-US"/>
          </a:p>
        </p:txBody>
      </p:sp>
      <p:sp>
        <p:nvSpPr>
          <p:cNvPr id="6" name="Footer Placeholder 5">
            <a:extLst>
              <a:ext uri="{FF2B5EF4-FFF2-40B4-BE49-F238E27FC236}">
                <a16:creationId xmlns:a16="http://schemas.microsoft.com/office/drawing/2014/main" id="{14F13CCC-32AE-4C0A-977A-A5E0F25CD9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76DB2C-62A4-4901-8DB3-30F4933B9753}"/>
              </a:ext>
            </a:extLst>
          </p:cNvPr>
          <p:cNvSpPr>
            <a:spLocks noGrp="1"/>
          </p:cNvSpPr>
          <p:nvPr>
            <p:ph type="sldNum" sz="quarter" idx="12"/>
          </p:nvPr>
        </p:nvSpPr>
        <p:spPr/>
        <p:txBody>
          <a:bodyPr/>
          <a:lstStyle/>
          <a:p>
            <a:fld id="{DC85E733-05A6-4159-9446-555906F965B6}" type="slidenum">
              <a:rPr lang="en-US" smtClean="0"/>
              <a:t>‹#›</a:t>
            </a:fld>
            <a:endParaRPr lang="en-US"/>
          </a:p>
        </p:txBody>
      </p:sp>
    </p:spTree>
    <p:extLst>
      <p:ext uri="{BB962C8B-B14F-4D97-AF65-F5344CB8AC3E}">
        <p14:creationId xmlns:p14="http://schemas.microsoft.com/office/powerpoint/2010/main" val="1868942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07E5C-296A-437F-A798-CBB75CEFECB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D98458-4DB3-4FDA-AE11-B4243DD58E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6C176C1-A797-4D3F-8E60-0C694B3D240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9439136-DB6E-4E9B-8186-5AA7F0D33C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8D8813-41AE-4D8A-A227-08D8F7A4590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21491AA-906E-4714-BC03-8A93FDCD6578}"/>
              </a:ext>
            </a:extLst>
          </p:cNvPr>
          <p:cNvSpPr>
            <a:spLocks noGrp="1"/>
          </p:cNvSpPr>
          <p:nvPr>
            <p:ph type="dt" sz="half" idx="10"/>
          </p:nvPr>
        </p:nvSpPr>
        <p:spPr/>
        <p:txBody>
          <a:bodyPr/>
          <a:lstStyle/>
          <a:p>
            <a:fld id="{191F2422-DA55-4ADF-809B-0D3C95FC17F9}" type="datetimeFigureOut">
              <a:rPr lang="en-US" smtClean="0"/>
              <a:t>8/31/2022</a:t>
            </a:fld>
            <a:endParaRPr lang="en-US"/>
          </a:p>
        </p:txBody>
      </p:sp>
      <p:sp>
        <p:nvSpPr>
          <p:cNvPr id="8" name="Footer Placeholder 7">
            <a:extLst>
              <a:ext uri="{FF2B5EF4-FFF2-40B4-BE49-F238E27FC236}">
                <a16:creationId xmlns:a16="http://schemas.microsoft.com/office/drawing/2014/main" id="{C6889FA0-BA71-4A01-B779-A46B7321D2E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11218E7-F38B-464D-A2D3-D057181D4472}"/>
              </a:ext>
            </a:extLst>
          </p:cNvPr>
          <p:cNvSpPr>
            <a:spLocks noGrp="1"/>
          </p:cNvSpPr>
          <p:nvPr>
            <p:ph type="sldNum" sz="quarter" idx="12"/>
          </p:nvPr>
        </p:nvSpPr>
        <p:spPr/>
        <p:txBody>
          <a:bodyPr/>
          <a:lstStyle/>
          <a:p>
            <a:fld id="{DC85E733-05A6-4159-9446-555906F965B6}" type="slidenum">
              <a:rPr lang="en-US" smtClean="0"/>
              <a:t>‹#›</a:t>
            </a:fld>
            <a:endParaRPr lang="en-US"/>
          </a:p>
        </p:txBody>
      </p:sp>
    </p:spTree>
    <p:extLst>
      <p:ext uri="{BB962C8B-B14F-4D97-AF65-F5344CB8AC3E}">
        <p14:creationId xmlns:p14="http://schemas.microsoft.com/office/powerpoint/2010/main" val="4124472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E39EF-9550-48E3-9994-4BC1BF8A215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0229A1A-6123-4550-93B6-3665817E4FFB}"/>
              </a:ext>
            </a:extLst>
          </p:cNvPr>
          <p:cNvSpPr>
            <a:spLocks noGrp="1"/>
          </p:cNvSpPr>
          <p:nvPr>
            <p:ph type="dt" sz="half" idx="10"/>
          </p:nvPr>
        </p:nvSpPr>
        <p:spPr/>
        <p:txBody>
          <a:bodyPr/>
          <a:lstStyle/>
          <a:p>
            <a:fld id="{191F2422-DA55-4ADF-809B-0D3C95FC17F9}" type="datetimeFigureOut">
              <a:rPr lang="en-US" smtClean="0"/>
              <a:t>8/31/2022</a:t>
            </a:fld>
            <a:endParaRPr lang="en-US"/>
          </a:p>
        </p:txBody>
      </p:sp>
      <p:sp>
        <p:nvSpPr>
          <p:cNvPr id="4" name="Footer Placeholder 3">
            <a:extLst>
              <a:ext uri="{FF2B5EF4-FFF2-40B4-BE49-F238E27FC236}">
                <a16:creationId xmlns:a16="http://schemas.microsoft.com/office/drawing/2014/main" id="{24315A9D-BEC1-4954-A994-1C16B11A565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265F3FE-2088-4303-B15C-52859471D4EB}"/>
              </a:ext>
            </a:extLst>
          </p:cNvPr>
          <p:cNvSpPr>
            <a:spLocks noGrp="1"/>
          </p:cNvSpPr>
          <p:nvPr>
            <p:ph type="sldNum" sz="quarter" idx="12"/>
          </p:nvPr>
        </p:nvSpPr>
        <p:spPr/>
        <p:txBody>
          <a:bodyPr/>
          <a:lstStyle/>
          <a:p>
            <a:fld id="{DC85E733-05A6-4159-9446-555906F965B6}" type="slidenum">
              <a:rPr lang="en-US" smtClean="0"/>
              <a:t>‹#›</a:t>
            </a:fld>
            <a:endParaRPr lang="en-US"/>
          </a:p>
        </p:txBody>
      </p:sp>
    </p:spTree>
    <p:extLst>
      <p:ext uri="{BB962C8B-B14F-4D97-AF65-F5344CB8AC3E}">
        <p14:creationId xmlns:p14="http://schemas.microsoft.com/office/powerpoint/2010/main" val="856529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8023C0-EFA8-44B1-A496-335344643B76}"/>
              </a:ext>
            </a:extLst>
          </p:cNvPr>
          <p:cNvSpPr>
            <a:spLocks noGrp="1"/>
          </p:cNvSpPr>
          <p:nvPr>
            <p:ph type="dt" sz="half" idx="10"/>
          </p:nvPr>
        </p:nvSpPr>
        <p:spPr/>
        <p:txBody>
          <a:bodyPr/>
          <a:lstStyle/>
          <a:p>
            <a:fld id="{191F2422-DA55-4ADF-809B-0D3C95FC17F9}" type="datetimeFigureOut">
              <a:rPr lang="en-US" smtClean="0"/>
              <a:t>8/31/2022</a:t>
            </a:fld>
            <a:endParaRPr lang="en-US"/>
          </a:p>
        </p:txBody>
      </p:sp>
      <p:sp>
        <p:nvSpPr>
          <p:cNvPr id="3" name="Footer Placeholder 2">
            <a:extLst>
              <a:ext uri="{FF2B5EF4-FFF2-40B4-BE49-F238E27FC236}">
                <a16:creationId xmlns:a16="http://schemas.microsoft.com/office/drawing/2014/main" id="{0ADAEBCD-55BC-4E5D-B2B2-A72B3C72DE4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B90FEF1-B109-42FE-8793-11ADC79562D2}"/>
              </a:ext>
            </a:extLst>
          </p:cNvPr>
          <p:cNvSpPr>
            <a:spLocks noGrp="1"/>
          </p:cNvSpPr>
          <p:nvPr>
            <p:ph type="sldNum" sz="quarter" idx="12"/>
          </p:nvPr>
        </p:nvSpPr>
        <p:spPr/>
        <p:txBody>
          <a:bodyPr/>
          <a:lstStyle/>
          <a:p>
            <a:fld id="{DC85E733-05A6-4159-9446-555906F965B6}" type="slidenum">
              <a:rPr lang="en-US" smtClean="0"/>
              <a:t>‹#›</a:t>
            </a:fld>
            <a:endParaRPr lang="en-US"/>
          </a:p>
        </p:txBody>
      </p:sp>
    </p:spTree>
    <p:extLst>
      <p:ext uri="{BB962C8B-B14F-4D97-AF65-F5344CB8AC3E}">
        <p14:creationId xmlns:p14="http://schemas.microsoft.com/office/powerpoint/2010/main" val="1743521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A0AFA-D93A-4E43-9984-66C55EB761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CB4B645-70BE-4791-96AB-1611DB802B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7E645-9B74-4486-919A-5EAE212BF1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AB8825-70F3-4A63-81DB-A3F3859295C6}"/>
              </a:ext>
            </a:extLst>
          </p:cNvPr>
          <p:cNvSpPr>
            <a:spLocks noGrp="1"/>
          </p:cNvSpPr>
          <p:nvPr>
            <p:ph type="dt" sz="half" idx="10"/>
          </p:nvPr>
        </p:nvSpPr>
        <p:spPr/>
        <p:txBody>
          <a:bodyPr/>
          <a:lstStyle/>
          <a:p>
            <a:fld id="{191F2422-DA55-4ADF-809B-0D3C95FC17F9}" type="datetimeFigureOut">
              <a:rPr lang="en-US" smtClean="0"/>
              <a:t>8/31/2022</a:t>
            </a:fld>
            <a:endParaRPr lang="en-US"/>
          </a:p>
        </p:txBody>
      </p:sp>
      <p:sp>
        <p:nvSpPr>
          <p:cNvPr id="6" name="Footer Placeholder 5">
            <a:extLst>
              <a:ext uri="{FF2B5EF4-FFF2-40B4-BE49-F238E27FC236}">
                <a16:creationId xmlns:a16="http://schemas.microsoft.com/office/drawing/2014/main" id="{6E145D74-3D90-4DD3-AF86-003BF3B3EA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ACDD18-FB5E-47F5-B943-D44F3AC5EF18}"/>
              </a:ext>
            </a:extLst>
          </p:cNvPr>
          <p:cNvSpPr>
            <a:spLocks noGrp="1"/>
          </p:cNvSpPr>
          <p:nvPr>
            <p:ph type="sldNum" sz="quarter" idx="12"/>
          </p:nvPr>
        </p:nvSpPr>
        <p:spPr/>
        <p:txBody>
          <a:bodyPr/>
          <a:lstStyle/>
          <a:p>
            <a:fld id="{DC85E733-05A6-4159-9446-555906F965B6}" type="slidenum">
              <a:rPr lang="en-US" smtClean="0"/>
              <a:t>‹#›</a:t>
            </a:fld>
            <a:endParaRPr lang="en-US"/>
          </a:p>
        </p:txBody>
      </p:sp>
    </p:spTree>
    <p:extLst>
      <p:ext uri="{BB962C8B-B14F-4D97-AF65-F5344CB8AC3E}">
        <p14:creationId xmlns:p14="http://schemas.microsoft.com/office/powerpoint/2010/main" val="3441292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8E66F-2167-4238-8526-62B9B1C5D5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E91FB2-4F7A-49CB-B68A-F48B7BAE4E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D2585B6-9B88-4B2F-B705-9DC87E6209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AA02CA-E4DC-4D72-886B-723523FD0AAE}"/>
              </a:ext>
            </a:extLst>
          </p:cNvPr>
          <p:cNvSpPr>
            <a:spLocks noGrp="1"/>
          </p:cNvSpPr>
          <p:nvPr>
            <p:ph type="dt" sz="half" idx="10"/>
          </p:nvPr>
        </p:nvSpPr>
        <p:spPr/>
        <p:txBody>
          <a:bodyPr/>
          <a:lstStyle/>
          <a:p>
            <a:fld id="{191F2422-DA55-4ADF-809B-0D3C95FC17F9}" type="datetimeFigureOut">
              <a:rPr lang="en-US" smtClean="0"/>
              <a:t>8/31/2022</a:t>
            </a:fld>
            <a:endParaRPr lang="en-US"/>
          </a:p>
        </p:txBody>
      </p:sp>
      <p:sp>
        <p:nvSpPr>
          <p:cNvPr id="6" name="Footer Placeholder 5">
            <a:extLst>
              <a:ext uri="{FF2B5EF4-FFF2-40B4-BE49-F238E27FC236}">
                <a16:creationId xmlns:a16="http://schemas.microsoft.com/office/drawing/2014/main" id="{2FF57BA7-9E3D-4804-B8A4-973989AC6B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E767BF-9E8C-4D9A-B66F-3FB4915B06FF}"/>
              </a:ext>
            </a:extLst>
          </p:cNvPr>
          <p:cNvSpPr>
            <a:spLocks noGrp="1"/>
          </p:cNvSpPr>
          <p:nvPr>
            <p:ph type="sldNum" sz="quarter" idx="12"/>
          </p:nvPr>
        </p:nvSpPr>
        <p:spPr/>
        <p:txBody>
          <a:bodyPr/>
          <a:lstStyle/>
          <a:p>
            <a:fld id="{DC85E733-05A6-4159-9446-555906F965B6}" type="slidenum">
              <a:rPr lang="en-US" smtClean="0"/>
              <a:t>‹#›</a:t>
            </a:fld>
            <a:endParaRPr lang="en-US"/>
          </a:p>
        </p:txBody>
      </p:sp>
    </p:spTree>
    <p:extLst>
      <p:ext uri="{BB962C8B-B14F-4D97-AF65-F5344CB8AC3E}">
        <p14:creationId xmlns:p14="http://schemas.microsoft.com/office/powerpoint/2010/main" val="2323188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6F8475-99E3-46ED-A904-7C44BB7B4F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426E297-9E00-4AE1-985B-43E79500F7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4F2084-1665-45B5-9D05-3EA605B15B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1F2422-DA55-4ADF-809B-0D3C95FC17F9}" type="datetimeFigureOut">
              <a:rPr lang="en-US" smtClean="0"/>
              <a:t>8/31/2022</a:t>
            </a:fld>
            <a:endParaRPr lang="en-US"/>
          </a:p>
        </p:txBody>
      </p:sp>
      <p:sp>
        <p:nvSpPr>
          <p:cNvPr id="5" name="Footer Placeholder 4">
            <a:extLst>
              <a:ext uri="{FF2B5EF4-FFF2-40B4-BE49-F238E27FC236}">
                <a16:creationId xmlns:a16="http://schemas.microsoft.com/office/drawing/2014/main" id="{81B764B9-6F76-4EED-B39D-9F83E23E48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4D43F44-E664-4A81-972C-DBB7D365DA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85E733-05A6-4159-9446-555906F965B6}" type="slidenum">
              <a:rPr lang="en-US" smtClean="0"/>
              <a:t>‹#›</a:t>
            </a:fld>
            <a:endParaRPr lang="en-US"/>
          </a:p>
        </p:txBody>
      </p:sp>
    </p:spTree>
    <p:extLst>
      <p:ext uri="{BB962C8B-B14F-4D97-AF65-F5344CB8AC3E}">
        <p14:creationId xmlns:p14="http://schemas.microsoft.com/office/powerpoint/2010/main" val="4194302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ubtitle 2">
            <a:extLst>
              <a:ext uri="{FF2B5EF4-FFF2-40B4-BE49-F238E27FC236}">
                <a16:creationId xmlns:a16="http://schemas.microsoft.com/office/drawing/2014/main" id="{AF82B5C3-01D6-4448-8763-318F3D108265}"/>
              </a:ext>
            </a:extLst>
          </p:cNvPr>
          <p:cNvSpPr>
            <a:spLocks noGrp="1"/>
          </p:cNvSpPr>
          <p:nvPr>
            <p:ph type="subTitle" idx="1"/>
          </p:nvPr>
        </p:nvSpPr>
        <p:spPr>
          <a:xfrm>
            <a:off x="4439633" y="4518923"/>
            <a:ext cx="3312734" cy="1141851"/>
          </a:xfrm>
          <a:noFill/>
        </p:spPr>
        <p:txBody>
          <a:bodyPr>
            <a:normAutofit/>
          </a:bodyPr>
          <a:lstStyle/>
          <a:p>
            <a:r>
              <a:rPr lang="en-US" sz="2000" dirty="0">
                <a:solidFill>
                  <a:schemeClr val="accent5">
                    <a:lumMod val="60000"/>
                    <a:lumOff val="40000"/>
                  </a:schemeClr>
                </a:solidFill>
              </a:rPr>
              <a:t>Delaware Advisory Council on Career and Technical Education (DACCTE)</a:t>
            </a:r>
          </a:p>
          <a:p>
            <a:endParaRPr lang="en-US" sz="2000" dirty="0">
              <a:solidFill>
                <a:srgbClr val="080808"/>
              </a:solidFill>
            </a:endParaRPr>
          </a:p>
        </p:txBody>
      </p:sp>
      <p:sp>
        <p:nvSpPr>
          <p:cNvPr id="2" name="Title 1">
            <a:extLst>
              <a:ext uri="{FF2B5EF4-FFF2-40B4-BE49-F238E27FC236}">
                <a16:creationId xmlns:a16="http://schemas.microsoft.com/office/drawing/2014/main" id="{109C8E51-2966-4428-83B0-92DD883F7910}"/>
              </a:ext>
            </a:extLst>
          </p:cNvPr>
          <p:cNvSpPr>
            <a:spLocks noGrp="1"/>
          </p:cNvSpPr>
          <p:nvPr>
            <p:ph type="ctrTitle"/>
          </p:nvPr>
        </p:nvSpPr>
        <p:spPr>
          <a:xfrm>
            <a:off x="3204642" y="2353641"/>
            <a:ext cx="5782716" cy="2150719"/>
          </a:xfrm>
          <a:noFill/>
        </p:spPr>
        <p:txBody>
          <a:bodyPr anchor="ctr">
            <a:normAutofit/>
          </a:bodyPr>
          <a:lstStyle/>
          <a:p>
            <a:r>
              <a:rPr lang="en-US" sz="3600" dirty="0">
                <a:solidFill>
                  <a:srgbClr val="080808"/>
                </a:solidFill>
              </a:rPr>
              <a:t>509 Funding Sheet Calculation</a:t>
            </a: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874459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7229D1-FB3E-4E1E-9574-466A380071BC}"/>
              </a:ext>
            </a:extLst>
          </p:cNvPr>
          <p:cNvSpPr>
            <a:spLocks noGrp="1"/>
          </p:cNvSpPr>
          <p:nvPr>
            <p:ph type="title"/>
          </p:nvPr>
        </p:nvSpPr>
        <p:spPr>
          <a:xfrm>
            <a:off x="635000" y="640823"/>
            <a:ext cx="3418659" cy="5583148"/>
          </a:xfrm>
        </p:spPr>
        <p:txBody>
          <a:bodyPr anchor="ctr">
            <a:normAutofit/>
          </a:bodyPr>
          <a:lstStyle/>
          <a:p>
            <a:r>
              <a:rPr lang="en-US" sz="5400"/>
              <a:t>509 Funding Sheet</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4E44C886-FBFA-741A-D7BE-761D28B7CBA9}"/>
              </a:ext>
            </a:extLst>
          </p:cNvPr>
          <p:cNvGraphicFramePr>
            <a:graphicFrameLocks noGrp="1"/>
          </p:cNvGraphicFramePr>
          <p:nvPr>
            <p:ph idx="1"/>
            <p:extLst>
              <p:ext uri="{D42A27DB-BD31-4B8C-83A1-F6EECF244321}">
                <p14:modId xmlns:p14="http://schemas.microsoft.com/office/powerpoint/2010/main" val="205702789"/>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01128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59E9D-1D0E-4196-A7EB-22F4C3ACA8C7}"/>
              </a:ext>
            </a:extLst>
          </p:cNvPr>
          <p:cNvSpPr>
            <a:spLocks noGrp="1"/>
          </p:cNvSpPr>
          <p:nvPr>
            <p:ph type="title"/>
          </p:nvPr>
        </p:nvSpPr>
        <p:spPr>
          <a:xfrm>
            <a:off x="524741" y="620392"/>
            <a:ext cx="3808268" cy="5504688"/>
          </a:xfrm>
        </p:spPr>
        <p:txBody>
          <a:bodyPr>
            <a:normAutofit/>
          </a:bodyPr>
          <a:lstStyle/>
          <a:p>
            <a:r>
              <a:rPr lang="en-US" sz="6000">
                <a:solidFill>
                  <a:schemeClr val="accent5"/>
                </a:solidFill>
              </a:rPr>
              <a:t>Minutes (Seat Time)</a:t>
            </a:r>
          </a:p>
        </p:txBody>
      </p:sp>
      <p:graphicFrame>
        <p:nvGraphicFramePr>
          <p:cNvPr id="5" name="Content Placeholder 2">
            <a:extLst>
              <a:ext uri="{FF2B5EF4-FFF2-40B4-BE49-F238E27FC236}">
                <a16:creationId xmlns:a16="http://schemas.microsoft.com/office/drawing/2014/main" id="{9483317E-473D-E1D4-F597-053A371B4E93}"/>
              </a:ext>
            </a:extLst>
          </p:cNvPr>
          <p:cNvGraphicFramePr>
            <a:graphicFrameLocks noGrp="1"/>
          </p:cNvGraphicFramePr>
          <p:nvPr>
            <p:ph idx="1"/>
            <p:extLst>
              <p:ext uri="{D42A27DB-BD31-4B8C-83A1-F6EECF244321}">
                <p14:modId xmlns:p14="http://schemas.microsoft.com/office/powerpoint/2010/main" val="2718102190"/>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67381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BA5A4-D579-4998-9990-55C65835D187}"/>
              </a:ext>
            </a:extLst>
          </p:cNvPr>
          <p:cNvSpPr>
            <a:spLocks noGrp="1"/>
          </p:cNvSpPr>
          <p:nvPr>
            <p:ph type="title"/>
          </p:nvPr>
        </p:nvSpPr>
        <p:spPr>
          <a:xfrm>
            <a:off x="524741" y="620392"/>
            <a:ext cx="3808268" cy="5504688"/>
          </a:xfrm>
        </p:spPr>
        <p:txBody>
          <a:bodyPr>
            <a:normAutofit/>
          </a:bodyPr>
          <a:lstStyle/>
          <a:p>
            <a:r>
              <a:rPr lang="en-US" sz="6000">
                <a:solidFill>
                  <a:schemeClr val="accent5"/>
                </a:solidFill>
              </a:rPr>
              <a:t>Division 1</a:t>
            </a:r>
          </a:p>
        </p:txBody>
      </p:sp>
      <p:graphicFrame>
        <p:nvGraphicFramePr>
          <p:cNvPr id="5" name="Content Placeholder 2">
            <a:extLst>
              <a:ext uri="{FF2B5EF4-FFF2-40B4-BE49-F238E27FC236}">
                <a16:creationId xmlns:a16="http://schemas.microsoft.com/office/drawing/2014/main" id="{36F42DAA-7AEE-9F4D-3A62-97D54D3BACF8}"/>
              </a:ext>
            </a:extLst>
          </p:cNvPr>
          <p:cNvGraphicFramePr>
            <a:graphicFrameLocks noGrp="1"/>
          </p:cNvGraphicFramePr>
          <p:nvPr>
            <p:ph idx="1"/>
            <p:extLst>
              <p:ext uri="{D42A27DB-BD31-4B8C-83A1-F6EECF244321}">
                <p14:modId xmlns:p14="http://schemas.microsoft.com/office/powerpoint/2010/main" val="2915528606"/>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74942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87D1C-4D64-4C4F-81B3-0F1CBAC9705F}"/>
              </a:ext>
            </a:extLst>
          </p:cNvPr>
          <p:cNvSpPr>
            <a:spLocks noGrp="1"/>
          </p:cNvSpPr>
          <p:nvPr>
            <p:ph type="title"/>
          </p:nvPr>
        </p:nvSpPr>
        <p:spPr>
          <a:xfrm>
            <a:off x="524741" y="620392"/>
            <a:ext cx="3808268" cy="5504688"/>
          </a:xfrm>
        </p:spPr>
        <p:txBody>
          <a:bodyPr>
            <a:normAutofit/>
          </a:bodyPr>
          <a:lstStyle/>
          <a:p>
            <a:r>
              <a:rPr lang="en-US" sz="6000">
                <a:solidFill>
                  <a:schemeClr val="accent5"/>
                </a:solidFill>
              </a:rPr>
              <a:t>Division 2- Other Supplies, Material, and Equipment</a:t>
            </a:r>
          </a:p>
        </p:txBody>
      </p:sp>
      <p:graphicFrame>
        <p:nvGraphicFramePr>
          <p:cNvPr id="5" name="Content Placeholder 2">
            <a:extLst>
              <a:ext uri="{FF2B5EF4-FFF2-40B4-BE49-F238E27FC236}">
                <a16:creationId xmlns:a16="http://schemas.microsoft.com/office/drawing/2014/main" id="{ED2A7B9F-BBDA-0C1A-D600-B283EB92BE30}"/>
              </a:ext>
            </a:extLst>
          </p:cNvPr>
          <p:cNvGraphicFramePr>
            <a:graphicFrameLocks noGrp="1"/>
          </p:cNvGraphicFramePr>
          <p:nvPr>
            <p:ph idx="1"/>
            <p:extLst>
              <p:ext uri="{D42A27DB-BD31-4B8C-83A1-F6EECF244321}">
                <p14:modId xmlns:p14="http://schemas.microsoft.com/office/powerpoint/2010/main" val="3639480990"/>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1387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75FC6-9ED5-4F30-A62A-2FDFAC11D114}"/>
              </a:ext>
            </a:extLst>
          </p:cNvPr>
          <p:cNvSpPr>
            <a:spLocks noGrp="1"/>
          </p:cNvSpPr>
          <p:nvPr>
            <p:ph type="title"/>
          </p:nvPr>
        </p:nvSpPr>
        <p:spPr>
          <a:xfrm>
            <a:off x="524741" y="620392"/>
            <a:ext cx="3808268" cy="5504688"/>
          </a:xfrm>
        </p:spPr>
        <p:txBody>
          <a:bodyPr>
            <a:normAutofit/>
          </a:bodyPr>
          <a:lstStyle/>
          <a:p>
            <a:r>
              <a:rPr lang="en-US" sz="6000" dirty="0">
                <a:solidFill>
                  <a:schemeClr val="accent5"/>
                </a:solidFill>
              </a:rPr>
              <a:t> Division 2- Other Supplies, Material, and Equipment</a:t>
            </a:r>
          </a:p>
        </p:txBody>
      </p:sp>
      <p:graphicFrame>
        <p:nvGraphicFramePr>
          <p:cNvPr id="5" name="Content Placeholder 2">
            <a:extLst>
              <a:ext uri="{FF2B5EF4-FFF2-40B4-BE49-F238E27FC236}">
                <a16:creationId xmlns:a16="http://schemas.microsoft.com/office/drawing/2014/main" id="{8F3FD1D4-7AFC-4A4A-8386-CD427F9B2C05}"/>
              </a:ext>
            </a:extLst>
          </p:cNvPr>
          <p:cNvGraphicFramePr>
            <a:graphicFrameLocks noGrp="1"/>
          </p:cNvGraphicFramePr>
          <p:nvPr>
            <p:ph idx="1"/>
            <p:extLst>
              <p:ext uri="{D42A27DB-BD31-4B8C-83A1-F6EECF244321}">
                <p14:modId xmlns:p14="http://schemas.microsoft.com/office/powerpoint/2010/main" val="2782290026"/>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46232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Content Placeholder 2">
            <a:extLst>
              <a:ext uri="{FF2B5EF4-FFF2-40B4-BE49-F238E27FC236}">
                <a16:creationId xmlns:a16="http://schemas.microsoft.com/office/drawing/2014/main" id="{4CA81AD7-9701-46FE-A18F-DC29B09C8415}"/>
              </a:ext>
            </a:extLst>
          </p:cNvPr>
          <p:cNvSpPr>
            <a:spLocks noGrp="1"/>
          </p:cNvSpPr>
          <p:nvPr>
            <p:ph idx="1"/>
          </p:nvPr>
        </p:nvSpPr>
        <p:spPr>
          <a:xfrm>
            <a:off x="4439633" y="4518923"/>
            <a:ext cx="3312734" cy="1141851"/>
          </a:xfrm>
          <a:noFill/>
        </p:spPr>
        <p:txBody>
          <a:bodyPr vert="horz" lIns="91440" tIns="45720" rIns="91440" bIns="45720" rtlCol="0">
            <a:normAutofit/>
          </a:bodyPr>
          <a:lstStyle/>
          <a:p>
            <a:pPr marL="0" indent="0" algn="ctr">
              <a:buNone/>
            </a:pPr>
            <a:r>
              <a:rPr lang="en-US" sz="2000" kern="1200">
                <a:solidFill>
                  <a:srgbClr val="080808"/>
                </a:solidFill>
                <a:latin typeface="+mn-lt"/>
                <a:ea typeface="+mn-ea"/>
                <a:cs typeface="+mn-cs"/>
              </a:rPr>
              <a:t>Contact the DACCTE office and we will be happy to help!</a:t>
            </a:r>
          </a:p>
        </p:txBody>
      </p:sp>
      <p:sp>
        <p:nvSpPr>
          <p:cNvPr id="2" name="Title 1">
            <a:extLst>
              <a:ext uri="{FF2B5EF4-FFF2-40B4-BE49-F238E27FC236}">
                <a16:creationId xmlns:a16="http://schemas.microsoft.com/office/drawing/2014/main" id="{1A412982-C925-43D4-955B-BD9A8026D23B}"/>
              </a:ext>
            </a:extLst>
          </p:cNvPr>
          <p:cNvSpPr>
            <a:spLocks noGrp="1"/>
          </p:cNvSpPr>
          <p:nvPr>
            <p:ph type="title"/>
          </p:nvPr>
        </p:nvSpPr>
        <p:spPr>
          <a:xfrm>
            <a:off x="3204642" y="2353641"/>
            <a:ext cx="5782716" cy="2150719"/>
          </a:xfrm>
          <a:noFill/>
        </p:spPr>
        <p:txBody>
          <a:bodyPr vert="horz" lIns="91440" tIns="45720" rIns="91440" bIns="45720" rtlCol="0" anchor="ctr">
            <a:normAutofit/>
          </a:bodyPr>
          <a:lstStyle/>
          <a:p>
            <a:pPr algn="ctr"/>
            <a:r>
              <a:rPr lang="en-US" sz="3600" kern="1200" dirty="0">
                <a:solidFill>
                  <a:srgbClr val="080808"/>
                </a:solidFill>
                <a:latin typeface="+mj-lt"/>
                <a:ea typeface="+mj-ea"/>
                <a:cs typeface="+mj-cs"/>
              </a:rPr>
              <a:t>More Explanation Needed?</a:t>
            </a: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224458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306</TotalTime>
  <Words>654</Words>
  <Application>Microsoft Office PowerPoint</Application>
  <PresentationFormat>Widescreen</PresentationFormat>
  <Paragraphs>27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509 Funding Sheet Calculation</vt:lpstr>
      <vt:lpstr>509 Funding Sheet</vt:lpstr>
      <vt:lpstr>Minutes (Seat Time)</vt:lpstr>
      <vt:lpstr>Division 1</vt:lpstr>
      <vt:lpstr>Division 2- Other Supplies, Material, and Equipment</vt:lpstr>
      <vt:lpstr> Division 2- Other Supplies, Material, and Equipment</vt:lpstr>
      <vt:lpstr>More Explanation Needed?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509 Funding Sheet Calculation</dc:title>
  <dc:creator>Stahl, Christopher (DACCTE)</dc:creator>
  <cp:keywords>509 Funding Sheet Calculation</cp:keywords>
  <cp:lastModifiedBy>Hunton, Sheila D (DOS)</cp:lastModifiedBy>
  <cp:revision>5</cp:revision>
  <dcterms:created xsi:type="dcterms:W3CDTF">2022-08-30T14:39:46Z</dcterms:created>
  <dcterms:modified xsi:type="dcterms:W3CDTF">2022-08-31T17:02:33Z</dcterms:modified>
</cp:coreProperties>
</file>