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</p:sldMasterIdLst>
  <p:notesMasterIdLst>
    <p:notesMasterId r:id="rId12"/>
  </p:notesMasterIdLst>
  <p:sldIdLst>
    <p:sldId id="264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B3AD73-0165-445A-8338-1D23727E1485}" v="4" dt="2024-07-18T17:09:33.1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zell, Caitlin (DACCTE)" userId="10e0ba72-d93a-40f2-a4ae-a639047161f8" providerId="ADAL" clId="{F728F509-AC8D-4EEE-AC05-168AFF295DAC}"/>
    <pc:docChg chg="undo custSel addSld delSld modSld">
      <pc:chgData name="Rozell, Caitlin (DACCTE)" userId="10e0ba72-d93a-40f2-a4ae-a639047161f8" providerId="ADAL" clId="{F728F509-AC8D-4EEE-AC05-168AFF295DAC}" dt="2024-07-15T15:50:27.958" v="154" actId="20577"/>
      <pc:docMkLst>
        <pc:docMk/>
      </pc:docMkLst>
      <pc:sldChg chg="delSp del mod">
        <pc:chgData name="Rozell, Caitlin (DACCTE)" userId="10e0ba72-d93a-40f2-a4ae-a639047161f8" providerId="ADAL" clId="{F728F509-AC8D-4EEE-AC05-168AFF295DAC}" dt="2024-06-27T17:25:55.367" v="18" actId="47"/>
        <pc:sldMkLst>
          <pc:docMk/>
          <pc:sldMk cId="2199281653" sldId="256"/>
        </pc:sldMkLst>
        <pc:spChg chg="del">
          <ac:chgData name="Rozell, Caitlin (DACCTE)" userId="10e0ba72-d93a-40f2-a4ae-a639047161f8" providerId="ADAL" clId="{F728F509-AC8D-4EEE-AC05-168AFF295DAC}" dt="2024-06-27T17:24:22.711" v="0" actId="478"/>
          <ac:spMkLst>
            <pc:docMk/>
            <pc:sldMk cId="2199281653" sldId="256"/>
            <ac:spMk id="2" creationId="{23E21410-60DA-447B-81E4-5F9F3139045D}"/>
          </ac:spMkLst>
        </pc:spChg>
        <pc:picChg chg="del">
          <ac:chgData name="Rozell, Caitlin (DACCTE)" userId="10e0ba72-d93a-40f2-a4ae-a639047161f8" providerId="ADAL" clId="{F728F509-AC8D-4EEE-AC05-168AFF295DAC}" dt="2024-06-27T17:24:43.289" v="3" actId="478"/>
          <ac:picMkLst>
            <pc:docMk/>
            <pc:sldMk cId="2199281653" sldId="256"/>
            <ac:picMk id="4" creationId="{F4382ADB-3FB1-4917-A06C-9ABDBD908D83}"/>
          </ac:picMkLst>
        </pc:picChg>
      </pc:sldChg>
      <pc:sldChg chg="modSp">
        <pc:chgData name="Rozell, Caitlin (DACCTE)" userId="10e0ba72-d93a-40f2-a4ae-a639047161f8" providerId="ADAL" clId="{F728F509-AC8D-4EEE-AC05-168AFF295DAC}" dt="2024-06-27T17:24:27.045" v="1"/>
        <pc:sldMkLst>
          <pc:docMk/>
          <pc:sldMk cId="2705887887" sldId="257"/>
        </pc:sldMkLst>
        <pc:spChg chg="mod">
          <ac:chgData name="Rozell, Caitlin (DACCTE)" userId="10e0ba72-d93a-40f2-a4ae-a639047161f8" providerId="ADAL" clId="{F728F509-AC8D-4EEE-AC05-168AFF295DAC}" dt="2024-06-27T17:24:27.045" v="1"/>
          <ac:spMkLst>
            <pc:docMk/>
            <pc:sldMk cId="2705887887" sldId="257"/>
            <ac:spMk id="2" creationId="{1C46E8B8-3EE6-4F7A-8500-DC55154EA70E}"/>
          </ac:spMkLst>
        </pc:spChg>
        <pc:spChg chg="mod">
          <ac:chgData name="Rozell, Caitlin (DACCTE)" userId="10e0ba72-d93a-40f2-a4ae-a639047161f8" providerId="ADAL" clId="{F728F509-AC8D-4EEE-AC05-168AFF295DAC}" dt="2024-06-27T17:24:27.045" v="1"/>
          <ac:spMkLst>
            <pc:docMk/>
            <pc:sldMk cId="2705887887" sldId="257"/>
            <ac:spMk id="3" creationId="{79DDA14C-7B6F-40D0-9DBE-24FAA2E04476}"/>
          </ac:spMkLst>
        </pc:spChg>
      </pc:sldChg>
      <pc:sldChg chg="modSp">
        <pc:chgData name="Rozell, Caitlin (DACCTE)" userId="10e0ba72-d93a-40f2-a4ae-a639047161f8" providerId="ADAL" clId="{F728F509-AC8D-4EEE-AC05-168AFF295DAC}" dt="2024-06-27T17:24:27.045" v="1"/>
        <pc:sldMkLst>
          <pc:docMk/>
          <pc:sldMk cId="3204600830" sldId="258"/>
        </pc:sldMkLst>
        <pc:spChg chg="mod">
          <ac:chgData name="Rozell, Caitlin (DACCTE)" userId="10e0ba72-d93a-40f2-a4ae-a639047161f8" providerId="ADAL" clId="{F728F509-AC8D-4EEE-AC05-168AFF295DAC}" dt="2024-06-27T17:24:27.045" v="1"/>
          <ac:spMkLst>
            <pc:docMk/>
            <pc:sldMk cId="3204600830" sldId="258"/>
            <ac:spMk id="2" creationId="{955DFF63-6815-421D-8295-3B7ABA3D8220}"/>
          </ac:spMkLst>
        </pc:spChg>
        <pc:spChg chg="mod">
          <ac:chgData name="Rozell, Caitlin (DACCTE)" userId="10e0ba72-d93a-40f2-a4ae-a639047161f8" providerId="ADAL" clId="{F728F509-AC8D-4EEE-AC05-168AFF295DAC}" dt="2024-06-27T17:24:27.045" v="1"/>
          <ac:spMkLst>
            <pc:docMk/>
            <pc:sldMk cId="3204600830" sldId="258"/>
            <ac:spMk id="3" creationId="{47FE250E-3560-4821-AF52-552A93649C49}"/>
          </ac:spMkLst>
        </pc:spChg>
      </pc:sldChg>
      <pc:sldChg chg="modSp">
        <pc:chgData name="Rozell, Caitlin (DACCTE)" userId="10e0ba72-d93a-40f2-a4ae-a639047161f8" providerId="ADAL" clId="{F728F509-AC8D-4EEE-AC05-168AFF295DAC}" dt="2024-06-27T17:24:27.045" v="1"/>
        <pc:sldMkLst>
          <pc:docMk/>
          <pc:sldMk cId="1345013927" sldId="259"/>
        </pc:sldMkLst>
        <pc:spChg chg="mod">
          <ac:chgData name="Rozell, Caitlin (DACCTE)" userId="10e0ba72-d93a-40f2-a4ae-a639047161f8" providerId="ADAL" clId="{F728F509-AC8D-4EEE-AC05-168AFF295DAC}" dt="2024-06-27T17:24:27.045" v="1"/>
          <ac:spMkLst>
            <pc:docMk/>
            <pc:sldMk cId="1345013927" sldId="259"/>
            <ac:spMk id="2" creationId="{E3BF9A36-FD63-4A6E-BEF5-18165A9B4170}"/>
          </ac:spMkLst>
        </pc:spChg>
        <pc:spChg chg="mod">
          <ac:chgData name="Rozell, Caitlin (DACCTE)" userId="10e0ba72-d93a-40f2-a4ae-a639047161f8" providerId="ADAL" clId="{F728F509-AC8D-4EEE-AC05-168AFF295DAC}" dt="2024-06-27T17:24:27.045" v="1"/>
          <ac:spMkLst>
            <pc:docMk/>
            <pc:sldMk cId="1345013927" sldId="259"/>
            <ac:spMk id="3" creationId="{29E380AA-CB66-4B6B-B7A0-EF5711D6F522}"/>
          </ac:spMkLst>
        </pc:spChg>
      </pc:sldChg>
      <pc:sldChg chg="modSp mod">
        <pc:chgData name="Rozell, Caitlin (DACCTE)" userId="10e0ba72-d93a-40f2-a4ae-a639047161f8" providerId="ADAL" clId="{F728F509-AC8D-4EEE-AC05-168AFF295DAC}" dt="2024-06-27T17:26:26.885" v="20" actId="27636"/>
        <pc:sldMkLst>
          <pc:docMk/>
          <pc:sldMk cId="1747277615" sldId="260"/>
        </pc:sldMkLst>
        <pc:spChg chg="mod">
          <ac:chgData name="Rozell, Caitlin (DACCTE)" userId="10e0ba72-d93a-40f2-a4ae-a639047161f8" providerId="ADAL" clId="{F728F509-AC8D-4EEE-AC05-168AFF295DAC}" dt="2024-06-27T17:24:27.045" v="1"/>
          <ac:spMkLst>
            <pc:docMk/>
            <pc:sldMk cId="1747277615" sldId="260"/>
            <ac:spMk id="2" creationId="{9E715889-A90C-4D50-8371-7558EA91CE58}"/>
          </ac:spMkLst>
        </pc:spChg>
        <pc:spChg chg="mod">
          <ac:chgData name="Rozell, Caitlin (DACCTE)" userId="10e0ba72-d93a-40f2-a4ae-a639047161f8" providerId="ADAL" clId="{F728F509-AC8D-4EEE-AC05-168AFF295DAC}" dt="2024-06-27T17:26:26.885" v="20" actId="27636"/>
          <ac:spMkLst>
            <pc:docMk/>
            <pc:sldMk cId="1747277615" sldId="260"/>
            <ac:spMk id="3" creationId="{6872CBC5-CDDA-4CFC-9FC7-E62799D3B5EA}"/>
          </ac:spMkLst>
        </pc:spChg>
      </pc:sldChg>
      <pc:sldChg chg="modSp">
        <pc:chgData name="Rozell, Caitlin (DACCTE)" userId="10e0ba72-d93a-40f2-a4ae-a639047161f8" providerId="ADAL" clId="{F728F509-AC8D-4EEE-AC05-168AFF295DAC}" dt="2024-06-27T17:24:27.045" v="1"/>
        <pc:sldMkLst>
          <pc:docMk/>
          <pc:sldMk cId="325958502" sldId="261"/>
        </pc:sldMkLst>
        <pc:spChg chg="mod">
          <ac:chgData name="Rozell, Caitlin (DACCTE)" userId="10e0ba72-d93a-40f2-a4ae-a639047161f8" providerId="ADAL" clId="{F728F509-AC8D-4EEE-AC05-168AFF295DAC}" dt="2024-06-27T17:24:27.045" v="1"/>
          <ac:spMkLst>
            <pc:docMk/>
            <pc:sldMk cId="325958502" sldId="261"/>
            <ac:spMk id="2" creationId="{FAD90DAC-CA25-4D23-BFA9-4A249271EF09}"/>
          </ac:spMkLst>
        </pc:spChg>
        <pc:spChg chg="mod">
          <ac:chgData name="Rozell, Caitlin (DACCTE)" userId="10e0ba72-d93a-40f2-a4ae-a639047161f8" providerId="ADAL" clId="{F728F509-AC8D-4EEE-AC05-168AFF295DAC}" dt="2024-06-27T17:24:27.045" v="1"/>
          <ac:spMkLst>
            <pc:docMk/>
            <pc:sldMk cId="325958502" sldId="261"/>
            <ac:spMk id="3" creationId="{B84982AD-B02C-43AE-8189-CCB0CD2BE047}"/>
          </ac:spMkLst>
        </pc:spChg>
      </pc:sldChg>
      <pc:sldChg chg="modSp mod">
        <pc:chgData name="Rozell, Caitlin (DACCTE)" userId="10e0ba72-d93a-40f2-a4ae-a639047161f8" providerId="ADAL" clId="{F728F509-AC8D-4EEE-AC05-168AFF295DAC}" dt="2024-07-08T15:30:19.208" v="127" actId="14100"/>
        <pc:sldMkLst>
          <pc:docMk/>
          <pc:sldMk cId="934669395" sldId="262"/>
        </pc:sldMkLst>
        <pc:spChg chg="mod">
          <ac:chgData name="Rozell, Caitlin (DACCTE)" userId="10e0ba72-d93a-40f2-a4ae-a639047161f8" providerId="ADAL" clId="{F728F509-AC8D-4EEE-AC05-168AFF295DAC}" dt="2024-06-27T17:24:27.045" v="1"/>
          <ac:spMkLst>
            <pc:docMk/>
            <pc:sldMk cId="934669395" sldId="262"/>
            <ac:spMk id="2" creationId="{A8592E57-7C99-4502-AAB1-623DBD06B5DB}"/>
          </ac:spMkLst>
        </pc:spChg>
        <pc:spChg chg="mod">
          <ac:chgData name="Rozell, Caitlin (DACCTE)" userId="10e0ba72-d93a-40f2-a4ae-a639047161f8" providerId="ADAL" clId="{F728F509-AC8D-4EEE-AC05-168AFF295DAC}" dt="2024-07-08T15:30:19.208" v="127" actId="14100"/>
          <ac:spMkLst>
            <pc:docMk/>
            <pc:sldMk cId="934669395" sldId="262"/>
            <ac:spMk id="3" creationId="{18856DC8-2D3B-4504-A688-6F9B18455504}"/>
          </ac:spMkLst>
        </pc:spChg>
      </pc:sldChg>
      <pc:sldChg chg="modSp mod">
        <pc:chgData name="Rozell, Caitlin (DACCTE)" userId="10e0ba72-d93a-40f2-a4ae-a639047161f8" providerId="ADAL" clId="{F728F509-AC8D-4EEE-AC05-168AFF295DAC}" dt="2024-07-15T15:50:27.958" v="154" actId="20577"/>
        <pc:sldMkLst>
          <pc:docMk/>
          <pc:sldMk cId="1786981257" sldId="263"/>
        </pc:sldMkLst>
        <pc:spChg chg="mod">
          <ac:chgData name="Rozell, Caitlin (DACCTE)" userId="10e0ba72-d93a-40f2-a4ae-a639047161f8" providerId="ADAL" clId="{F728F509-AC8D-4EEE-AC05-168AFF295DAC}" dt="2024-06-27T17:24:27.045" v="1"/>
          <ac:spMkLst>
            <pc:docMk/>
            <pc:sldMk cId="1786981257" sldId="263"/>
            <ac:spMk id="2" creationId="{58BAE926-A662-4183-B4F1-D58B1758F258}"/>
          </ac:spMkLst>
        </pc:spChg>
        <pc:spChg chg="mod">
          <ac:chgData name="Rozell, Caitlin (DACCTE)" userId="10e0ba72-d93a-40f2-a4ae-a639047161f8" providerId="ADAL" clId="{F728F509-AC8D-4EEE-AC05-168AFF295DAC}" dt="2024-07-15T15:50:27.958" v="154" actId="20577"/>
          <ac:spMkLst>
            <pc:docMk/>
            <pc:sldMk cId="1786981257" sldId="263"/>
            <ac:spMk id="3" creationId="{6C220C83-3E68-4F65-AE66-9C685718B5E3}"/>
          </ac:spMkLst>
        </pc:spChg>
      </pc:sldChg>
      <pc:sldChg chg="modSp new mod">
        <pc:chgData name="Rozell, Caitlin (DACCTE)" userId="10e0ba72-d93a-40f2-a4ae-a639047161f8" providerId="ADAL" clId="{F728F509-AC8D-4EEE-AC05-168AFF295DAC}" dt="2024-06-27T17:25:37.844" v="17" actId="20577"/>
        <pc:sldMkLst>
          <pc:docMk/>
          <pc:sldMk cId="2893059382" sldId="264"/>
        </pc:sldMkLst>
        <pc:spChg chg="mod">
          <ac:chgData name="Rozell, Caitlin (DACCTE)" userId="10e0ba72-d93a-40f2-a4ae-a639047161f8" providerId="ADAL" clId="{F728F509-AC8D-4EEE-AC05-168AFF295DAC}" dt="2024-06-27T17:25:37.844" v="17" actId="20577"/>
          <ac:spMkLst>
            <pc:docMk/>
            <pc:sldMk cId="2893059382" sldId="264"/>
            <ac:spMk id="2" creationId="{05A7818F-7575-5946-9E57-782D21BF06ED}"/>
          </ac:spMkLst>
        </pc:spChg>
      </pc:sldChg>
      <pc:sldChg chg="add">
        <pc:chgData name="Rozell, Caitlin (DACCTE)" userId="10e0ba72-d93a-40f2-a4ae-a639047161f8" providerId="ADAL" clId="{F728F509-AC8D-4EEE-AC05-168AFF295DAC}" dt="2024-06-27T17:26:47.003" v="21"/>
        <pc:sldMkLst>
          <pc:docMk/>
          <pc:sldMk cId="2370578599" sldId="267"/>
        </pc:sldMkLst>
      </pc:sldChg>
      <pc:sldChg chg="modSp mod">
        <pc:chgData name="Rozell, Caitlin (DACCTE)" userId="10e0ba72-d93a-40f2-a4ae-a639047161f8" providerId="ADAL" clId="{F728F509-AC8D-4EEE-AC05-168AFF295DAC}" dt="2024-07-08T15:30:35.830" v="150" actId="20577"/>
        <pc:sldMkLst>
          <pc:docMk/>
          <pc:sldMk cId="3392944496" sldId="268"/>
        </pc:sldMkLst>
        <pc:spChg chg="mod">
          <ac:chgData name="Rozell, Caitlin (DACCTE)" userId="10e0ba72-d93a-40f2-a4ae-a639047161f8" providerId="ADAL" clId="{F728F509-AC8D-4EEE-AC05-168AFF295DAC}" dt="2024-07-08T15:30:35.830" v="150" actId="20577"/>
          <ac:spMkLst>
            <pc:docMk/>
            <pc:sldMk cId="3392944496" sldId="268"/>
            <ac:spMk id="3" creationId="{8A083256-42ED-4295-715E-91B9428A369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E78E5-D20A-42C7-AE56-E4EE4DE6E673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D296F-EAD8-4E1E-9B30-0980586B9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33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3D2298-2E93-47FB-A43F-B4DECB4624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281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Logo&#10;&#10;Description automatically generated with low confidence">
            <a:extLst>
              <a:ext uri="{FF2B5EF4-FFF2-40B4-BE49-F238E27FC236}">
                <a16:creationId xmlns:a16="http://schemas.microsoft.com/office/drawing/2014/main" id="{40A9A536-F781-94D6-91EB-599C1C3B9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6" y="1374379"/>
            <a:ext cx="7766936" cy="1782824"/>
          </a:xfrm>
        </p:spPr>
        <p:txBody>
          <a:bodyPr anchor="b">
            <a:noAutofit/>
          </a:bodyPr>
          <a:lstStyle>
            <a:lvl1pPr algn="r">
              <a:defRPr sz="5400" b="1">
                <a:solidFill>
                  <a:srgbClr val="01549F"/>
                </a:solidFill>
                <a:latin typeface="Lucida Fax" panose="02060602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6" y="315720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rgbClr val="FED206"/>
                </a:solidFill>
                <a:latin typeface="Lucida Fax" panose="0206060205050502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5FF-FC03-41F4-997C-115CBBE83E0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7351-9026-4663-8C03-57C1FA7E1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61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89EDA77D-B2A2-15DC-3DFE-6A8E364FB8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1" cap="none">
                <a:solidFill>
                  <a:srgbClr val="01549F"/>
                </a:solidFill>
                <a:latin typeface="Lucida Fax" panose="02060602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5FF-FC03-41F4-997C-115CBBE83E0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7351-9026-4663-8C03-57C1FA7E1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6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5FF-FC03-41F4-997C-115CBBE83E0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7351-9026-4663-8C03-57C1FA7E146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9032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5FF-FC03-41F4-997C-115CBBE83E0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7351-9026-4663-8C03-57C1FA7E1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364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5FF-FC03-41F4-997C-115CBBE83E0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7351-9026-4663-8C03-57C1FA7E146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7222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5FF-FC03-41F4-997C-115CBBE83E0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7351-9026-4663-8C03-57C1FA7E1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98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5FF-FC03-41F4-997C-115CBBE83E0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7351-9026-4663-8C03-57C1FA7E1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1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5FF-FC03-41F4-997C-115CBBE83E0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7351-9026-4663-8C03-57C1FA7E1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00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5FF-FC03-41F4-997C-115CBBE83E0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7351-9026-4663-8C03-57C1FA7E1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2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F8E9A13E-7B77-2EE9-C4F8-663DFA28A6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254066" cy="1320800"/>
          </a:xfrm>
        </p:spPr>
        <p:txBody>
          <a:bodyPr>
            <a:noAutofit/>
          </a:bodyPr>
          <a:lstStyle>
            <a:lvl1pPr>
              <a:defRPr sz="4400" b="1">
                <a:solidFill>
                  <a:srgbClr val="01549F"/>
                </a:solidFill>
                <a:latin typeface="Lucida Fax" panose="02060602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711266" cy="3880773"/>
          </a:xfrm>
        </p:spPr>
        <p:txBody>
          <a:bodyPr>
            <a:normAutofit/>
          </a:bodyPr>
          <a:lstStyle>
            <a:lvl1pPr>
              <a:buClr>
                <a:srgbClr val="FED206"/>
              </a:buClr>
              <a:defRPr sz="32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rgbClr val="FED206"/>
              </a:buClr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FED206"/>
              </a:buClr>
              <a:defRPr sz="2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>
              <a:buClr>
                <a:srgbClr val="FED206"/>
              </a:buClr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FED206"/>
              </a:buClr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5FF-FC03-41F4-997C-115CBBE83E0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7351-9026-4663-8C03-57C1FA7E1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700867"/>
            <a:ext cx="9546165" cy="1826581"/>
          </a:xfrm>
        </p:spPr>
        <p:txBody>
          <a:bodyPr anchor="b">
            <a:normAutofit/>
          </a:bodyPr>
          <a:lstStyle>
            <a:lvl1pPr algn="l">
              <a:defRPr sz="4800" b="1" cap="none">
                <a:solidFill>
                  <a:srgbClr val="01549F"/>
                </a:solidFill>
                <a:latin typeface="Lucida Fax" panose="02060602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9546164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5FF-FC03-41F4-997C-115CBBE83E0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7351-9026-4663-8C03-57C1FA7E1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60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49693E44-9B8D-6991-DF53-FF08D0D833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400" b="1">
                <a:solidFill>
                  <a:srgbClr val="01549F"/>
                </a:solidFill>
                <a:latin typeface="Lucida Fax" panose="02060602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>
            <a:normAutofit/>
          </a:bodyPr>
          <a:lstStyle>
            <a:lvl1pPr>
              <a:buClr>
                <a:srgbClr val="FED206"/>
              </a:buClr>
              <a:defRPr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rgbClr val="FED206"/>
              </a:buClr>
              <a:defRPr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FED206"/>
              </a:buClr>
              <a:defRPr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>
              <a:buClr>
                <a:srgbClr val="FED206"/>
              </a:buClr>
              <a:defRPr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FED206"/>
              </a:buClr>
              <a:defRPr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>
            <a:normAutofit/>
          </a:bodyPr>
          <a:lstStyle>
            <a:lvl1pPr>
              <a:buClr>
                <a:srgbClr val="FED206"/>
              </a:buClr>
              <a:defRPr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rgbClr val="FED206"/>
              </a:buClr>
              <a:defRPr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FED206"/>
              </a:buClr>
              <a:defRPr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>
              <a:buClr>
                <a:srgbClr val="FED206"/>
              </a:buClr>
              <a:defRPr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FED206"/>
              </a:buClr>
              <a:defRPr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5FF-FC03-41F4-997C-115CBBE83E0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7351-9026-4663-8C03-57C1FA7E1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7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6985CD3E-CE9F-7556-6BEC-011862662A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 b="1">
                <a:solidFill>
                  <a:srgbClr val="01549F"/>
                </a:solidFill>
                <a:latin typeface="Lucida Fax" panose="02060602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rgbClr val="01549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>
            <a:lvl1pPr>
              <a:buClr>
                <a:srgbClr val="FED206"/>
              </a:buClr>
              <a:defRPr sz="2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rgbClr val="FED206"/>
              </a:buClr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FED206"/>
              </a:buClr>
              <a:defRPr sz="1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>
              <a:buClr>
                <a:srgbClr val="FED206"/>
              </a:buClr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FED206"/>
              </a:buClr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rgbClr val="01549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>
            <a:lvl1pPr>
              <a:buClr>
                <a:srgbClr val="FED206"/>
              </a:buClr>
              <a:defRPr sz="2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rgbClr val="FED206"/>
              </a:buClr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FED206"/>
              </a:buClr>
              <a:defRPr sz="1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>
              <a:buClr>
                <a:srgbClr val="FED206"/>
              </a:buClr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FED206"/>
              </a:buClr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5FF-FC03-41F4-997C-115CBBE83E0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7351-9026-4663-8C03-57C1FA7E1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1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4407BAA-8BEE-01C5-4FC2-892EF3747B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Autofit/>
          </a:bodyPr>
          <a:lstStyle>
            <a:lvl1pPr>
              <a:defRPr sz="4400" b="1">
                <a:solidFill>
                  <a:srgbClr val="01549F"/>
                </a:solidFill>
                <a:latin typeface="Lucida Fax" panose="02060602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5FF-FC03-41F4-997C-115CBBE83E0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7351-9026-4663-8C03-57C1FA7E1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29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2686577C-3920-517F-5A12-197AE97EE9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5FF-FC03-41F4-997C-115CBBE83E0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7351-9026-4663-8C03-57C1FA7E1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8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AE1C6832-648E-3952-618F-F622AF81CE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01549F"/>
                </a:solidFill>
                <a:latin typeface="Lucida Fax" panose="02060602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>
            <a:lvl1pPr>
              <a:buClr>
                <a:srgbClr val="FED206"/>
              </a:buClr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rgbClr val="FED206"/>
              </a:buClr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FED206"/>
              </a:buClr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>
              <a:buClr>
                <a:srgbClr val="FED206"/>
              </a:buClr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FED206"/>
              </a:buClr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5FF-FC03-41F4-997C-115CBBE83E0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7351-9026-4663-8C03-57C1FA7E1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6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75E0841F-CC4E-3DCF-E870-2BC4E667CE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Autofit/>
          </a:bodyPr>
          <a:lstStyle>
            <a:lvl1pPr algn="l">
              <a:defRPr sz="3200" b="1">
                <a:latin typeface="Lucida Fax" panose="02060602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5FF-FC03-41F4-997C-115CBBE83E0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7351-9026-4663-8C03-57C1FA7E1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2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8A6777A2-3E6B-B6D0-8BE9-7DB9050700D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E85FF-FC03-41F4-997C-115CBBE83E0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7E7351-9026-4663-8C03-57C1FA7E1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0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  <p:sldLayoutId id="2147483879" r:id="rId13"/>
    <p:sldLayoutId id="2147483880" r:id="rId14"/>
    <p:sldLayoutId id="2147483881" r:id="rId15"/>
    <p:sldLayoutId id="2147483882" r:id="rId16"/>
    <p:sldLayoutId id="214748388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1549F"/>
          </a:solidFill>
          <a:latin typeface="Lucida Fax" panose="02060602050505020204" pitchFamily="18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rgbClr val="FED206"/>
        </a:buClr>
        <a:buSzPct val="80000"/>
        <a:buFont typeface="Wingdings 3" charset="2"/>
        <a:buChar char=""/>
        <a:defRPr sz="28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rgbClr val="FED206"/>
        </a:buClr>
        <a:buSzPct val="80000"/>
        <a:buFont typeface="Wingdings 3" charset="2"/>
        <a:buChar char=""/>
        <a:defRPr sz="24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FED206"/>
        </a:buClr>
        <a:buSzPct val="80000"/>
        <a:buFont typeface="Wingdings 3" charset="2"/>
        <a:buChar char=""/>
        <a:defRPr sz="20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FED206"/>
        </a:buClr>
        <a:buSzPct val="80000"/>
        <a:buFont typeface="Wingdings 3" charset="2"/>
        <a:buChar char=""/>
        <a:defRPr sz="18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FED206"/>
        </a:buClr>
        <a:buSzPct val="80000"/>
        <a:buFont typeface="Wingdings 3" charset="2"/>
        <a:buChar char=""/>
        <a:defRPr sz="18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ccte.delaware.gov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nn.breeding@delaware.gov" TargetMode="External"/><Relationship Id="rId5" Type="http://schemas.openxmlformats.org/officeDocument/2006/relationships/hyperlink" Target="mailto:caitlin.rozell@delaware.gov" TargetMode="External"/><Relationship Id="rId4" Type="http://schemas.openxmlformats.org/officeDocument/2006/relationships/hyperlink" Target="mailto:christopher.stahl@delaware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ation.delaware.gov/wp-content/uploads/2023/12/2023_CTE_Fiscal_Policy.pdf" TargetMode="Externa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7818F-7575-5946-9E57-782D21BF06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9036" y="1374379"/>
            <a:ext cx="7964966" cy="1782824"/>
          </a:xfrm>
        </p:spPr>
        <p:txBody>
          <a:bodyPr/>
          <a:lstStyle/>
          <a:p>
            <a:r>
              <a:rPr lang="en-US" sz="5400" b="1" dirty="0"/>
              <a:t>CTE State </a:t>
            </a:r>
            <a:br>
              <a:rPr lang="en-US" sz="5400" b="1" dirty="0"/>
            </a:br>
            <a:r>
              <a:rPr lang="en-US" sz="5400" b="1" dirty="0"/>
              <a:t>Funding Basics </a:t>
            </a:r>
            <a:endParaRPr lang="en-US" b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C92AFB-C988-4B73-CB89-25DED528FD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59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8A0D5-E7C6-4A74-B546-304E8DFEB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DACCTE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E23CE19-48B4-37BC-BE9F-5C653ECF72D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1000" y="1703388"/>
          <a:ext cx="9664700" cy="4596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89400">
                  <a:extLst>
                    <a:ext uri="{9D8B030D-6E8A-4147-A177-3AD203B41FA5}">
                      <a16:colId xmlns:a16="http://schemas.microsoft.com/office/drawing/2014/main" val="2985229555"/>
                    </a:ext>
                  </a:extLst>
                </a:gridCol>
                <a:gridCol w="5575300">
                  <a:extLst>
                    <a:ext uri="{9D8B030D-6E8A-4147-A177-3AD203B41FA5}">
                      <a16:colId xmlns:a16="http://schemas.microsoft.com/office/drawing/2014/main" val="816314492"/>
                    </a:ext>
                  </a:extLst>
                </a:gridCol>
              </a:tblGrid>
              <a:tr h="6492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Mailing Address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240 N. James Street #201,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Wilmington, DE 19804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855313"/>
                  </a:ext>
                </a:extLst>
              </a:tr>
              <a:tr h="6492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Website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www.daccte.delaware.gov</a:t>
                      </a:r>
                      <a:endParaRPr lang="en-US" sz="2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82360"/>
                  </a:ext>
                </a:extLst>
              </a:tr>
              <a:tr h="6492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Phone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302-995-8592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469669"/>
                  </a:ext>
                </a:extLst>
              </a:tr>
              <a:tr h="6492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Fax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302-995-8594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780198"/>
                  </a:ext>
                </a:extLst>
              </a:tr>
              <a:tr h="6492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Executive Director Email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4"/>
                        </a:rPr>
                        <a:t>christopher.stahl@delaware.gov</a:t>
                      </a:r>
                      <a:endParaRPr lang="en-US" sz="2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533058"/>
                  </a:ext>
                </a:extLst>
              </a:tr>
              <a:tr h="6492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CTE Specialist Email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5"/>
                        </a:rPr>
                        <a:t>caitlin.rozell@delaware.gov</a:t>
                      </a:r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672237"/>
                  </a:ext>
                </a:extLst>
              </a:tr>
              <a:tr h="6492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Administrative Assistant Email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6"/>
                        </a:rPr>
                        <a:t>ann.breeding@delaware.gov</a:t>
                      </a:r>
                      <a:endParaRPr lang="en-US" sz="2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96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57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BF53E-D0A4-7D1E-CB9C-940D96C71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Overview of Content Covered: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83256-42ED-4295-715E-91B9428A3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2533"/>
            <a:ext cx="8596668" cy="4398829"/>
          </a:xfrm>
        </p:spPr>
        <p:txBody>
          <a:bodyPr/>
          <a:lstStyle/>
          <a:p>
            <a:r>
              <a:rPr lang="en-US" dirty="0"/>
              <a:t>Distribution of state (509) funds</a:t>
            </a:r>
          </a:p>
          <a:p>
            <a:r>
              <a:rPr lang="en-US" dirty="0"/>
              <a:t>Divisions of Funding</a:t>
            </a:r>
          </a:p>
          <a:p>
            <a:r>
              <a:rPr lang="en-US" dirty="0"/>
              <a:t>Division 1</a:t>
            </a:r>
          </a:p>
          <a:p>
            <a:r>
              <a:rPr lang="en-US" dirty="0"/>
              <a:t>Division 2</a:t>
            </a:r>
          </a:p>
          <a:p>
            <a:r>
              <a:rPr lang="en-US" dirty="0"/>
              <a:t>Division 3</a:t>
            </a:r>
          </a:p>
          <a:p>
            <a:r>
              <a:rPr lang="en-US" dirty="0"/>
              <a:t>Resources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D012D7-A20A-9846-0C86-4A43EC164DC4}"/>
              </a:ext>
            </a:extLst>
          </p:cNvPr>
          <p:cNvSpPr txBox="1"/>
          <p:nvPr/>
        </p:nvSpPr>
        <p:spPr>
          <a:xfrm>
            <a:off x="564265" y="6248400"/>
            <a:ext cx="8483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1549F"/>
                </a:solidFill>
              </a:rPr>
              <a:t>Have more questions? Be sure to contact DACCTE using the contact information on the last slide.</a:t>
            </a:r>
          </a:p>
        </p:txBody>
      </p:sp>
    </p:spTree>
    <p:extLst>
      <p:ext uri="{BB962C8B-B14F-4D97-AF65-F5344CB8AC3E}">
        <p14:creationId xmlns:p14="http://schemas.microsoft.com/office/powerpoint/2010/main" val="3392944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6E8B8-3EE6-4F7A-8500-DC55154EA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of State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DA14C-7B6F-40D0-9DBE-24FAA2E0447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Delaware unit system for funding schools is based on Title 14, Chapter 17 of Delaware Code.</a:t>
            </a:r>
          </a:p>
          <a:p>
            <a:r>
              <a:rPr lang="en-US" dirty="0"/>
              <a:t>Local Education Agencies (LEA’s) receive funds based on September 30 enrollment and occupational-vocational unit (CTE) allotment.  </a:t>
            </a:r>
          </a:p>
          <a:p>
            <a:r>
              <a:rPr lang="en-US" dirty="0"/>
              <a:t>Delaware Code requires that appropriations for the support, maintenance, and operation of Delaware schools fall under three (3) divisions.  </a:t>
            </a:r>
          </a:p>
        </p:txBody>
      </p:sp>
    </p:spTree>
    <p:extLst>
      <p:ext uri="{BB962C8B-B14F-4D97-AF65-F5344CB8AC3E}">
        <p14:creationId xmlns:p14="http://schemas.microsoft.com/office/powerpoint/2010/main" val="2705887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DFF63-6815-421D-8295-3B7ABA3D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Divisions of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E250E-3560-4821-AF52-552A93649C4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Division 1- appropriations designated for the purpose of paying salaries.</a:t>
            </a:r>
          </a:p>
          <a:p>
            <a:r>
              <a:rPr lang="en-US" dirty="0"/>
              <a:t>Division 2- appropriations for all other school costs and energy, except those for debt service and the transportation of students.</a:t>
            </a:r>
          </a:p>
          <a:p>
            <a:r>
              <a:rPr lang="en-US" dirty="0"/>
              <a:t>Division 3- appropriations for educational advancements.</a:t>
            </a:r>
          </a:p>
        </p:txBody>
      </p:sp>
    </p:spTree>
    <p:extLst>
      <p:ext uri="{BB962C8B-B14F-4D97-AF65-F5344CB8AC3E}">
        <p14:creationId xmlns:p14="http://schemas.microsoft.com/office/powerpoint/2010/main" val="3204600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F9A36-FD63-4A6E-BEF5-18165A9B4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380AA-CB66-4B6B-B7A0-EF5711D6F52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Comprehensive/Charter Schools- 27,000 pupil minutes per week is equal to 1 occupational-vocational unit (CTE).  (Teacher units)</a:t>
            </a:r>
          </a:p>
          <a:p>
            <a:r>
              <a:rPr lang="en-US" dirty="0"/>
              <a:t>Technical School Districts- Every 30 students enrolled is equal to 1 occupational-vocational unit (CTE). (Teacher units)</a:t>
            </a:r>
          </a:p>
          <a:p>
            <a:r>
              <a:rPr lang="en-US" dirty="0"/>
              <a:t>Student enrollment and unit computation is determined and based on the September 30 Unit Count.  </a:t>
            </a:r>
          </a:p>
        </p:txBody>
      </p:sp>
    </p:spTree>
    <p:extLst>
      <p:ext uri="{BB962C8B-B14F-4D97-AF65-F5344CB8AC3E}">
        <p14:creationId xmlns:p14="http://schemas.microsoft.com/office/powerpoint/2010/main" val="1345013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15889-A90C-4D50-8371-7558EA91C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2CBC5-CDDA-4CFC-9FC7-E62799D3B5E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30400"/>
            <a:ext cx="10363826" cy="38607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Funds determined by providing a sum for each unit of students.  </a:t>
            </a:r>
          </a:p>
          <a:p>
            <a:r>
              <a:rPr lang="en-US" dirty="0"/>
              <a:t>Funding Level 1, Level 2, and Level 3.  Levels determined by preset criteria.</a:t>
            </a:r>
          </a:p>
          <a:p>
            <a:r>
              <a:rPr lang="en-US" dirty="0"/>
              <a:t>Level 1 requires minimal fiscal resources.</a:t>
            </a:r>
          </a:p>
          <a:p>
            <a:r>
              <a:rPr lang="en-US" dirty="0"/>
              <a:t>Level 2 requires moderate fiscal resources.</a:t>
            </a:r>
          </a:p>
          <a:p>
            <a:r>
              <a:rPr lang="en-US" dirty="0"/>
              <a:t>Level 3 requires intensive fiscal resources.</a:t>
            </a:r>
          </a:p>
          <a:p>
            <a:r>
              <a:rPr lang="en-US" dirty="0"/>
              <a:t>Funds are used to purchase textbooks, furniture, other classroom equipment, as well as consumable materials and supplies needed to maintain the CTE Program of Study.  </a:t>
            </a:r>
          </a:p>
        </p:txBody>
      </p:sp>
    </p:spTree>
    <p:extLst>
      <p:ext uri="{BB962C8B-B14F-4D97-AF65-F5344CB8AC3E}">
        <p14:creationId xmlns:p14="http://schemas.microsoft.com/office/powerpoint/2010/main" val="1747277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90DAC-CA25-4D23-BFA9-4A249271E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 2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982AD-B02C-43AE-8189-CCB0CD2BE04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90% of Division 2 funds, except for energy funds, must be allocated to the school that generates these funds and expended to support the state approved CTE Programs of Study at that school.  </a:t>
            </a:r>
          </a:p>
          <a:p>
            <a:r>
              <a:rPr lang="en-US" dirty="0"/>
              <a:t>Schools may request a waiver to the 90% with approval from DACCTE, Secretary of Education, and the Controller General.  Requests are due to the Secretary of Education by Nov. 16 of each year.  </a:t>
            </a:r>
          </a:p>
        </p:txBody>
      </p:sp>
    </p:spTree>
    <p:extLst>
      <p:ext uri="{BB962C8B-B14F-4D97-AF65-F5344CB8AC3E}">
        <p14:creationId xmlns:p14="http://schemas.microsoft.com/office/powerpoint/2010/main" val="325958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92E57-7C99-4502-AAB1-623DBD06B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56DC8-2D3B-4504-A688-6F9B184555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30400"/>
            <a:ext cx="9601826" cy="4318000"/>
          </a:xfrm>
        </p:spPr>
        <p:txBody>
          <a:bodyPr/>
          <a:lstStyle/>
          <a:p>
            <a:r>
              <a:rPr lang="en-US" dirty="0"/>
              <a:t>Any school district that provides funds for local taxation for current operating expenses in excess of the basic state appropriation is eligible for Division 3 equalization state funds on a matching basis via Delaware Code.  Charter school districts are also eligible.</a:t>
            </a:r>
          </a:p>
          <a:p>
            <a:r>
              <a:rPr lang="en-US" dirty="0"/>
              <a:t>Funds supplement funds appropriated under Division 1 and 2 for the purpose of advancing education beyond the level authorized through the basic appropriation.</a:t>
            </a:r>
          </a:p>
        </p:txBody>
      </p:sp>
    </p:spTree>
    <p:extLst>
      <p:ext uri="{BB962C8B-B14F-4D97-AF65-F5344CB8AC3E}">
        <p14:creationId xmlns:p14="http://schemas.microsoft.com/office/powerpoint/2010/main" val="934669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AE926-A662-4183-B4F1-D58B1758F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20C83-3E68-4F65-AE66-9C685718B5E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Delaware Department of Education Career and Technical Education- Fiscal and Accountability Policies and Procedures</a:t>
            </a:r>
            <a:r>
              <a:rPr lang="en-US" dirty="0"/>
              <a:t>, August 2023, p. 13-17.  </a:t>
            </a:r>
          </a:p>
          <a:p>
            <a:r>
              <a:rPr lang="en-US" dirty="0"/>
              <a:t>For more detailed information please refer to the Delaware Department of Education.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981257"/>
      </p:ext>
    </p:extLst>
  </p:cSld>
  <p:clrMapOvr>
    <a:masterClrMapping/>
  </p:clrMapOvr>
</p:sld>
</file>

<file path=ppt/theme/theme1.xml><?xml version="1.0" encoding="utf-8"?>
<a:theme xmlns:a="http://schemas.openxmlformats.org/drawingml/2006/main" name="DACCTE Theme">
  <a:themeElements>
    <a:clrScheme name="DACC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33CC"/>
      </a:accent1>
      <a:accent2>
        <a:srgbClr val="F4E30C"/>
      </a:accent2>
      <a:accent3>
        <a:srgbClr val="0033CC"/>
      </a:accent3>
      <a:accent4>
        <a:srgbClr val="F4E30C"/>
      </a:accent4>
      <a:accent5>
        <a:srgbClr val="0033CC"/>
      </a:accent5>
      <a:accent6>
        <a:srgbClr val="F4E30C"/>
      </a:accent6>
      <a:hlink>
        <a:srgbClr val="0033CC"/>
      </a:hlink>
      <a:folHlink>
        <a:srgbClr val="F4E30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CCTE Theme" id="{13ADEE82-CC22-42CA-A752-62614CDB94DB}" vid="{15A8CF2D-0044-46CA-8068-BAE1B553BBA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DACCTE Theme</Template>
  <TotalTime>298</TotalTime>
  <Words>542</Words>
  <Application>Microsoft Office PowerPoint</Application>
  <PresentationFormat>Widescreen</PresentationFormat>
  <Paragraphs>55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Lucida Fax</vt:lpstr>
      <vt:lpstr>Trebuchet MS</vt:lpstr>
      <vt:lpstr>Wingdings 3</vt:lpstr>
      <vt:lpstr>DACCTE Theme</vt:lpstr>
      <vt:lpstr>CTE State  Funding Basics </vt:lpstr>
      <vt:lpstr>Overview of Content Covered:</vt:lpstr>
      <vt:lpstr>Distribution of State Funds</vt:lpstr>
      <vt:lpstr>Divisions of Funding</vt:lpstr>
      <vt:lpstr>Division 1</vt:lpstr>
      <vt:lpstr>Division 2</vt:lpstr>
      <vt:lpstr>Division 2 (continued)</vt:lpstr>
      <vt:lpstr>Division 3</vt:lpstr>
      <vt:lpstr>Resources</vt:lpstr>
      <vt:lpstr>Contact DACCTE</vt:lpstr>
    </vt:vector>
  </TitlesOfParts>
  <Company>Delaware Advisory Council on Career and Technical Education (DACCTE)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CTE State Funding Basics </dc:title>
  <dc:subject>CTE State Funding Basics</dc:subject>
  <dc:creator>Stahl, Christopher (DACCTE)</dc:creator>
  <cp:keywords>CTE State Funding</cp:keywords>
  <cp:lastModifiedBy>Hunton, Sheila D (DOS)</cp:lastModifiedBy>
  <cp:revision>11</cp:revision>
  <dcterms:created xsi:type="dcterms:W3CDTF">2021-09-20T14:08:42Z</dcterms:created>
  <dcterms:modified xsi:type="dcterms:W3CDTF">2024-07-18T17:09:35Z</dcterms:modified>
</cp:coreProperties>
</file>