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3" r:id="rId2"/>
    <p:sldId id="273" r:id="rId3"/>
    <p:sldId id="268" r:id="rId4"/>
    <p:sldId id="269" r:id="rId5"/>
    <p:sldId id="270" r:id="rId6"/>
    <p:sldId id="271" r:id="rId7"/>
    <p:sldId id="272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54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6E792A-6BB3-4A93-B8A5-6E1BF347AA21}" v="2" dt="2024-07-18T19:39:29.0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77" autoAdjust="0"/>
  </p:normalViewPr>
  <p:slideViewPr>
    <p:cSldViewPr snapToGrid="0">
      <p:cViewPr varScale="1">
        <p:scale>
          <a:sx n="81" d="100"/>
          <a:sy n="81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zell, Caitlin (DACCTE)" userId="10e0ba72-d93a-40f2-a4ae-a639047161f8" providerId="ADAL" clId="{39B2CC1E-248A-4098-837E-EEB4F337F087}"/>
    <pc:docChg chg="undo custSel addSld delSld modSld">
      <pc:chgData name="Rozell, Caitlin (DACCTE)" userId="10e0ba72-d93a-40f2-a4ae-a639047161f8" providerId="ADAL" clId="{39B2CC1E-248A-4098-837E-EEB4F337F087}" dt="2024-07-08T15:31:53.808" v="307" actId="33524"/>
      <pc:docMkLst>
        <pc:docMk/>
      </pc:docMkLst>
      <pc:sldChg chg="delSp modSp del mod delDesignElem">
        <pc:chgData name="Rozell, Caitlin (DACCTE)" userId="10e0ba72-d93a-40f2-a4ae-a639047161f8" providerId="ADAL" clId="{39B2CC1E-248A-4098-837E-EEB4F337F087}" dt="2024-06-27T17:20:27.987" v="49" actId="47"/>
        <pc:sldMkLst>
          <pc:docMk/>
          <pc:sldMk cId="874459372" sldId="256"/>
        </pc:sldMkLst>
        <pc:spChg chg="mod">
          <ac:chgData name="Rozell, Caitlin (DACCTE)" userId="10e0ba72-d93a-40f2-a4ae-a639047161f8" providerId="ADAL" clId="{39B2CC1E-248A-4098-837E-EEB4F337F087}" dt="2024-06-27T17:19:53.267" v="4" actId="27636"/>
          <ac:spMkLst>
            <pc:docMk/>
            <pc:sldMk cId="874459372" sldId="256"/>
            <ac:spMk id="3" creationId="{AF82B5C3-01D6-4448-8763-318F3D108265}"/>
          </ac:spMkLst>
        </pc:spChg>
        <pc:spChg chg="del">
          <ac:chgData name="Rozell, Caitlin (DACCTE)" userId="10e0ba72-d93a-40f2-a4ae-a639047161f8" providerId="ADAL" clId="{39B2CC1E-248A-4098-837E-EEB4F337F087}" dt="2024-06-27T17:19:53.180" v="3"/>
          <ac:spMkLst>
            <pc:docMk/>
            <pc:sldMk cId="874459372" sldId="256"/>
            <ac:spMk id="8" creationId="{88294908-8B00-4F58-BBBA-20F71A40AA9E}"/>
          </ac:spMkLst>
        </pc:spChg>
        <pc:spChg chg="del">
          <ac:chgData name="Rozell, Caitlin (DACCTE)" userId="10e0ba72-d93a-40f2-a4ae-a639047161f8" providerId="ADAL" clId="{39B2CC1E-248A-4098-837E-EEB4F337F087}" dt="2024-06-27T17:19:53.180" v="3"/>
          <ac:spMkLst>
            <pc:docMk/>
            <pc:sldMk cId="874459372" sldId="256"/>
            <ac:spMk id="10" creationId="{4364C879-1404-4203-8E9D-CC5DE0A621A2}"/>
          </ac:spMkLst>
        </pc:spChg>
        <pc:spChg chg="del">
          <ac:chgData name="Rozell, Caitlin (DACCTE)" userId="10e0ba72-d93a-40f2-a4ae-a639047161f8" providerId="ADAL" clId="{39B2CC1E-248A-4098-837E-EEB4F337F087}" dt="2024-06-27T17:19:53.180" v="3"/>
          <ac:spMkLst>
            <pc:docMk/>
            <pc:sldMk cId="874459372" sldId="256"/>
            <ac:spMk id="12" creationId="{84617302-4B0D-4351-A6BB-6F0930D943AC}"/>
          </ac:spMkLst>
        </pc:spChg>
        <pc:spChg chg="del">
          <ac:chgData name="Rozell, Caitlin (DACCTE)" userId="10e0ba72-d93a-40f2-a4ae-a639047161f8" providerId="ADAL" clId="{39B2CC1E-248A-4098-837E-EEB4F337F087}" dt="2024-06-27T17:19:53.180" v="3"/>
          <ac:spMkLst>
            <pc:docMk/>
            <pc:sldMk cId="874459372" sldId="256"/>
            <ac:spMk id="14" creationId="{DA2C7802-C2E0-4218-8F89-8DD7CCD2CD1C}"/>
          </ac:spMkLst>
        </pc:spChg>
        <pc:spChg chg="del">
          <ac:chgData name="Rozell, Caitlin (DACCTE)" userId="10e0ba72-d93a-40f2-a4ae-a639047161f8" providerId="ADAL" clId="{39B2CC1E-248A-4098-837E-EEB4F337F087}" dt="2024-06-27T17:19:53.180" v="3"/>
          <ac:spMkLst>
            <pc:docMk/>
            <pc:sldMk cId="874459372" sldId="256"/>
            <ac:spMk id="16" creationId="{A6D7111A-21E5-4EE9-8A78-10E5530F0116}"/>
          </ac:spMkLst>
        </pc:spChg>
        <pc:spChg chg="del">
          <ac:chgData name="Rozell, Caitlin (DACCTE)" userId="10e0ba72-d93a-40f2-a4ae-a639047161f8" providerId="ADAL" clId="{39B2CC1E-248A-4098-837E-EEB4F337F087}" dt="2024-06-27T17:19:53.180" v="3"/>
          <ac:spMkLst>
            <pc:docMk/>
            <pc:sldMk cId="874459372" sldId="256"/>
            <ac:spMk id="18" creationId="{A3969E80-A77B-49FC-9122-D89AFD5EE118}"/>
          </ac:spMkLst>
        </pc:spChg>
        <pc:spChg chg="del">
          <ac:chgData name="Rozell, Caitlin (DACCTE)" userId="10e0ba72-d93a-40f2-a4ae-a639047161f8" providerId="ADAL" clId="{39B2CC1E-248A-4098-837E-EEB4F337F087}" dt="2024-06-27T17:19:53.180" v="3"/>
          <ac:spMkLst>
            <pc:docMk/>
            <pc:sldMk cId="874459372" sldId="256"/>
            <ac:spMk id="20" creationId="{1849CA57-76BD-4CF2-80BA-D7A46A01B7B1}"/>
          </ac:spMkLst>
        </pc:spChg>
        <pc:spChg chg="del">
          <ac:chgData name="Rozell, Caitlin (DACCTE)" userId="10e0ba72-d93a-40f2-a4ae-a639047161f8" providerId="ADAL" clId="{39B2CC1E-248A-4098-837E-EEB4F337F087}" dt="2024-06-27T17:19:53.180" v="3"/>
          <ac:spMkLst>
            <pc:docMk/>
            <pc:sldMk cId="874459372" sldId="256"/>
            <ac:spMk id="22" creationId="{35E9085E-E730-4768-83D4-6CB7E9897153}"/>
          </ac:spMkLst>
        </pc:spChg>
        <pc:spChg chg="del">
          <ac:chgData name="Rozell, Caitlin (DACCTE)" userId="10e0ba72-d93a-40f2-a4ae-a639047161f8" providerId="ADAL" clId="{39B2CC1E-248A-4098-837E-EEB4F337F087}" dt="2024-06-27T17:19:53.180" v="3"/>
          <ac:spMkLst>
            <pc:docMk/>
            <pc:sldMk cId="874459372" sldId="256"/>
            <ac:spMk id="24" creationId="{973272FE-A474-4CAE-8CA2-BCC8B476C3F4}"/>
          </ac:spMkLst>
        </pc:spChg>
        <pc:spChg chg="del">
          <ac:chgData name="Rozell, Caitlin (DACCTE)" userId="10e0ba72-d93a-40f2-a4ae-a639047161f8" providerId="ADAL" clId="{39B2CC1E-248A-4098-837E-EEB4F337F087}" dt="2024-06-27T17:19:53.180" v="3"/>
          <ac:spMkLst>
            <pc:docMk/>
            <pc:sldMk cId="874459372" sldId="256"/>
            <ac:spMk id="26" creationId="{E07981EA-05A6-437C-88D7-B377B92B031D}"/>
          </ac:spMkLst>
        </pc:spChg>
        <pc:spChg chg="del">
          <ac:chgData name="Rozell, Caitlin (DACCTE)" userId="10e0ba72-d93a-40f2-a4ae-a639047161f8" providerId="ADAL" clId="{39B2CC1E-248A-4098-837E-EEB4F337F087}" dt="2024-06-27T17:19:53.180" v="3"/>
          <ac:spMkLst>
            <pc:docMk/>
            <pc:sldMk cId="874459372" sldId="256"/>
            <ac:spMk id="28" creationId="{15E3C750-986E-4769-B1AE-49289FBEE757}"/>
          </ac:spMkLst>
        </pc:spChg>
      </pc:sldChg>
      <pc:sldChg chg="delSp modSp del mod delDesignElem chgLayout">
        <pc:chgData name="Rozell, Caitlin (DACCTE)" userId="10e0ba72-d93a-40f2-a4ae-a639047161f8" providerId="ADAL" clId="{39B2CC1E-248A-4098-837E-EEB4F337F087}" dt="2024-07-08T14:43:14.321" v="97" actId="47"/>
        <pc:sldMkLst>
          <pc:docMk/>
          <pc:sldMk cId="1701128374" sldId="257"/>
        </pc:sldMkLst>
        <pc:spChg chg="mod ord">
          <ac:chgData name="Rozell, Caitlin (DACCTE)" userId="10e0ba72-d93a-40f2-a4ae-a639047161f8" providerId="ADAL" clId="{39B2CC1E-248A-4098-837E-EEB4F337F087}" dt="2024-07-08T14:40:35.247" v="53" actId="700"/>
          <ac:spMkLst>
            <pc:docMk/>
            <pc:sldMk cId="1701128374" sldId="257"/>
            <ac:spMk id="2" creationId="{5F7229D1-FB3E-4E1E-9574-466A380071BC}"/>
          </ac:spMkLst>
        </pc:spChg>
        <pc:spChg chg="del">
          <ac:chgData name="Rozell, Caitlin (DACCTE)" userId="10e0ba72-d93a-40f2-a4ae-a639047161f8" providerId="ADAL" clId="{39B2CC1E-248A-4098-837E-EEB4F337F087}" dt="2024-06-27T17:19:53.180" v="3"/>
          <ac:spMkLst>
            <pc:docMk/>
            <pc:sldMk cId="1701128374" sldId="257"/>
            <ac:spMk id="9" creationId="{2E442304-DDBD-4F7B-8017-36BCC863FB40}"/>
          </ac:spMkLst>
        </pc:spChg>
        <pc:spChg chg="del">
          <ac:chgData name="Rozell, Caitlin (DACCTE)" userId="10e0ba72-d93a-40f2-a4ae-a639047161f8" providerId="ADAL" clId="{39B2CC1E-248A-4098-837E-EEB4F337F087}" dt="2024-06-27T17:19:53.180" v="3"/>
          <ac:spMkLst>
            <pc:docMk/>
            <pc:sldMk cId="1701128374" sldId="257"/>
            <ac:spMk id="11" creationId="{5E107275-3853-46FD-A241-DE4355A42675}"/>
          </ac:spMkLst>
        </pc:spChg>
        <pc:graphicFrameChg chg="mod ord">
          <ac:chgData name="Rozell, Caitlin (DACCTE)" userId="10e0ba72-d93a-40f2-a4ae-a639047161f8" providerId="ADAL" clId="{39B2CC1E-248A-4098-837E-EEB4F337F087}" dt="2024-07-08T14:40:35.247" v="53" actId="700"/>
          <ac:graphicFrameMkLst>
            <pc:docMk/>
            <pc:sldMk cId="1701128374" sldId="257"/>
            <ac:graphicFrameMk id="5" creationId="{4E44C886-FBFA-741A-D7BE-761D28B7CBA9}"/>
          </ac:graphicFrameMkLst>
        </pc:graphicFrameChg>
      </pc:sldChg>
      <pc:sldChg chg="del">
        <pc:chgData name="Rozell, Caitlin (DACCTE)" userId="10e0ba72-d93a-40f2-a4ae-a639047161f8" providerId="ADAL" clId="{39B2CC1E-248A-4098-837E-EEB4F337F087}" dt="2024-07-08T14:46:34.814" v="135" actId="47"/>
        <pc:sldMkLst>
          <pc:docMk/>
          <pc:sldMk cId="2267381374" sldId="258"/>
        </pc:sldMkLst>
      </pc:sldChg>
      <pc:sldChg chg="del">
        <pc:chgData name="Rozell, Caitlin (DACCTE)" userId="10e0ba72-d93a-40f2-a4ae-a639047161f8" providerId="ADAL" clId="{39B2CC1E-248A-4098-837E-EEB4F337F087}" dt="2024-07-08T14:47:26.469" v="158" actId="47"/>
        <pc:sldMkLst>
          <pc:docMk/>
          <pc:sldMk cId="1874942542" sldId="259"/>
        </pc:sldMkLst>
      </pc:sldChg>
      <pc:sldChg chg="modSp del mod">
        <pc:chgData name="Rozell, Caitlin (DACCTE)" userId="10e0ba72-d93a-40f2-a4ae-a639047161f8" providerId="ADAL" clId="{39B2CC1E-248A-4098-837E-EEB4F337F087}" dt="2024-07-08T14:49:05.608" v="190" actId="47"/>
        <pc:sldMkLst>
          <pc:docMk/>
          <pc:sldMk cId="611387580" sldId="260"/>
        </pc:sldMkLst>
        <pc:spChg chg="mod">
          <ac:chgData name="Rozell, Caitlin (DACCTE)" userId="10e0ba72-d93a-40f2-a4ae-a639047161f8" providerId="ADAL" clId="{39B2CC1E-248A-4098-837E-EEB4F337F087}" dt="2024-06-27T17:19:53.368" v="5" actId="27636"/>
          <ac:spMkLst>
            <pc:docMk/>
            <pc:sldMk cId="611387580" sldId="260"/>
            <ac:spMk id="2" creationId="{53A87D1C-4D64-4C4F-81B3-0F1CBAC9705F}"/>
          </ac:spMkLst>
        </pc:spChg>
      </pc:sldChg>
      <pc:sldChg chg="modSp del mod">
        <pc:chgData name="Rozell, Caitlin (DACCTE)" userId="10e0ba72-d93a-40f2-a4ae-a639047161f8" providerId="ADAL" clId="{39B2CC1E-248A-4098-837E-EEB4F337F087}" dt="2024-07-08T14:51:01.076" v="202" actId="47"/>
        <pc:sldMkLst>
          <pc:docMk/>
          <pc:sldMk cId="1546232892" sldId="261"/>
        </pc:sldMkLst>
        <pc:spChg chg="mod">
          <ac:chgData name="Rozell, Caitlin (DACCTE)" userId="10e0ba72-d93a-40f2-a4ae-a639047161f8" providerId="ADAL" clId="{39B2CC1E-248A-4098-837E-EEB4F337F087}" dt="2024-06-27T17:21:42.888" v="51" actId="207"/>
          <ac:spMkLst>
            <pc:docMk/>
            <pc:sldMk cId="1546232892" sldId="261"/>
            <ac:spMk id="2" creationId="{A3275FC6-9ED5-4F30-A62A-2FDFAC11D114}"/>
          </ac:spMkLst>
        </pc:spChg>
      </pc:sldChg>
      <pc:sldChg chg="delSp del delDesignElem">
        <pc:chgData name="Rozell, Caitlin (DACCTE)" userId="10e0ba72-d93a-40f2-a4ae-a639047161f8" providerId="ADAL" clId="{39B2CC1E-248A-4098-837E-EEB4F337F087}" dt="2024-06-27T17:21:53.366" v="52" actId="47"/>
        <pc:sldMkLst>
          <pc:docMk/>
          <pc:sldMk cId="3224458862" sldId="262"/>
        </pc:sldMkLst>
        <pc:spChg chg="del">
          <ac:chgData name="Rozell, Caitlin (DACCTE)" userId="10e0ba72-d93a-40f2-a4ae-a639047161f8" providerId="ADAL" clId="{39B2CC1E-248A-4098-837E-EEB4F337F087}" dt="2024-06-27T17:19:53.180" v="3"/>
          <ac:spMkLst>
            <pc:docMk/>
            <pc:sldMk cId="3224458862" sldId="262"/>
            <ac:spMk id="8" creationId="{88294908-8B00-4F58-BBBA-20F71A40AA9E}"/>
          </ac:spMkLst>
        </pc:spChg>
        <pc:spChg chg="del">
          <ac:chgData name="Rozell, Caitlin (DACCTE)" userId="10e0ba72-d93a-40f2-a4ae-a639047161f8" providerId="ADAL" clId="{39B2CC1E-248A-4098-837E-EEB4F337F087}" dt="2024-06-27T17:19:53.180" v="3"/>
          <ac:spMkLst>
            <pc:docMk/>
            <pc:sldMk cId="3224458862" sldId="262"/>
            <ac:spMk id="10" creationId="{4364C879-1404-4203-8E9D-CC5DE0A621A2}"/>
          </ac:spMkLst>
        </pc:spChg>
        <pc:spChg chg="del">
          <ac:chgData name="Rozell, Caitlin (DACCTE)" userId="10e0ba72-d93a-40f2-a4ae-a639047161f8" providerId="ADAL" clId="{39B2CC1E-248A-4098-837E-EEB4F337F087}" dt="2024-06-27T17:19:53.180" v="3"/>
          <ac:spMkLst>
            <pc:docMk/>
            <pc:sldMk cId="3224458862" sldId="262"/>
            <ac:spMk id="12" creationId="{84617302-4B0D-4351-A6BB-6F0930D943AC}"/>
          </ac:spMkLst>
        </pc:spChg>
        <pc:spChg chg="del">
          <ac:chgData name="Rozell, Caitlin (DACCTE)" userId="10e0ba72-d93a-40f2-a4ae-a639047161f8" providerId="ADAL" clId="{39B2CC1E-248A-4098-837E-EEB4F337F087}" dt="2024-06-27T17:19:53.180" v="3"/>
          <ac:spMkLst>
            <pc:docMk/>
            <pc:sldMk cId="3224458862" sldId="262"/>
            <ac:spMk id="14" creationId="{DA2C7802-C2E0-4218-8F89-8DD7CCD2CD1C}"/>
          </ac:spMkLst>
        </pc:spChg>
        <pc:spChg chg="del">
          <ac:chgData name="Rozell, Caitlin (DACCTE)" userId="10e0ba72-d93a-40f2-a4ae-a639047161f8" providerId="ADAL" clId="{39B2CC1E-248A-4098-837E-EEB4F337F087}" dt="2024-06-27T17:19:53.180" v="3"/>
          <ac:spMkLst>
            <pc:docMk/>
            <pc:sldMk cId="3224458862" sldId="262"/>
            <ac:spMk id="16" creationId="{A6D7111A-21E5-4EE9-8A78-10E5530F0116}"/>
          </ac:spMkLst>
        </pc:spChg>
        <pc:spChg chg="del">
          <ac:chgData name="Rozell, Caitlin (DACCTE)" userId="10e0ba72-d93a-40f2-a4ae-a639047161f8" providerId="ADAL" clId="{39B2CC1E-248A-4098-837E-EEB4F337F087}" dt="2024-06-27T17:19:53.180" v="3"/>
          <ac:spMkLst>
            <pc:docMk/>
            <pc:sldMk cId="3224458862" sldId="262"/>
            <ac:spMk id="18" creationId="{A3969E80-A77B-49FC-9122-D89AFD5EE118}"/>
          </ac:spMkLst>
        </pc:spChg>
        <pc:spChg chg="del">
          <ac:chgData name="Rozell, Caitlin (DACCTE)" userId="10e0ba72-d93a-40f2-a4ae-a639047161f8" providerId="ADAL" clId="{39B2CC1E-248A-4098-837E-EEB4F337F087}" dt="2024-06-27T17:19:53.180" v="3"/>
          <ac:spMkLst>
            <pc:docMk/>
            <pc:sldMk cId="3224458862" sldId="262"/>
            <ac:spMk id="20" creationId="{1849CA57-76BD-4CF2-80BA-D7A46A01B7B1}"/>
          </ac:spMkLst>
        </pc:spChg>
        <pc:spChg chg="del">
          <ac:chgData name="Rozell, Caitlin (DACCTE)" userId="10e0ba72-d93a-40f2-a4ae-a639047161f8" providerId="ADAL" clId="{39B2CC1E-248A-4098-837E-EEB4F337F087}" dt="2024-06-27T17:19:53.180" v="3"/>
          <ac:spMkLst>
            <pc:docMk/>
            <pc:sldMk cId="3224458862" sldId="262"/>
            <ac:spMk id="22" creationId="{35E9085E-E730-4768-83D4-6CB7E9897153}"/>
          </ac:spMkLst>
        </pc:spChg>
        <pc:spChg chg="del">
          <ac:chgData name="Rozell, Caitlin (DACCTE)" userId="10e0ba72-d93a-40f2-a4ae-a639047161f8" providerId="ADAL" clId="{39B2CC1E-248A-4098-837E-EEB4F337F087}" dt="2024-06-27T17:19:53.180" v="3"/>
          <ac:spMkLst>
            <pc:docMk/>
            <pc:sldMk cId="3224458862" sldId="262"/>
            <ac:spMk id="24" creationId="{973272FE-A474-4CAE-8CA2-BCC8B476C3F4}"/>
          </ac:spMkLst>
        </pc:spChg>
        <pc:spChg chg="del">
          <ac:chgData name="Rozell, Caitlin (DACCTE)" userId="10e0ba72-d93a-40f2-a4ae-a639047161f8" providerId="ADAL" clId="{39B2CC1E-248A-4098-837E-EEB4F337F087}" dt="2024-06-27T17:19:53.180" v="3"/>
          <ac:spMkLst>
            <pc:docMk/>
            <pc:sldMk cId="3224458862" sldId="262"/>
            <ac:spMk id="26" creationId="{E07981EA-05A6-437C-88D7-B377B92B031D}"/>
          </ac:spMkLst>
        </pc:spChg>
        <pc:spChg chg="del">
          <ac:chgData name="Rozell, Caitlin (DACCTE)" userId="10e0ba72-d93a-40f2-a4ae-a639047161f8" providerId="ADAL" clId="{39B2CC1E-248A-4098-837E-EEB4F337F087}" dt="2024-06-27T17:19:53.180" v="3"/>
          <ac:spMkLst>
            <pc:docMk/>
            <pc:sldMk cId="3224458862" sldId="262"/>
            <ac:spMk id="28" creationId="{15E3C750-986E-4769-B1AE-49289FBEE757}"/>
          </ac:spMkLst>
        </pc:spChg>
      </pc:sldChg>
      <pc:sldChg chg="modSp new mod">
        <pc:chgData name="Rozell, Caitlin (DACCTE)" userId="10e0ba72-d93a-40f2-a4ae-a639047161f8" providerId="ADAL" clId="{39B2CC1E-248A-4098-837E-EEB4F337F087}" dt="2024-06-27T17:20:22.455" v="48" actId="20577"/>
        <pc:sldMkLst>
          <pc:docMk/>
          <pc:sldMk cId="2875266135" sldId="263"/>
        </pc:sldMkLst>
        <pc:spChg chg="mod">
          <ac:chgData name="Rozell, Caitlin (DACCTE)" userId="10e0ba72-d93a-40f2-a4ae-a639047161f8" providerId="ADAL" clId="{39B2CC1E-248A-4098-837E-EEB4F337F087}" dt="2024-06-27T17:20:22.455" v="48" actId="20577"/>
          <ac:spMkLst>
            <pc:docMk/>
            <pc:sldMk cId="2875266135" sldId="263"/>
            <ac:spMk id="2" creationId="{D166A009-DDBE-D59D-360A-B86F3536B3A2}"/>
          </ac:spMkLst>
        </pc:spChg>
      </pc:sldChg>
      <pc:sldChg chg="add">
        <pc:chgData name="Rozell, Caitlin (DACCTE)" userId="10e0ba72-d93a-40f2-a4ae-a639047161f8" providerId="ADAL" clId="{39B2CC1E-248A-4098-837E-EEB4F337F087}" dt="2024-06-27T17:21:27.845" v="50"/>
        <pc:sldMkLst>
          <pc:docMk/>
          <pc:sldMk cId="2370578599" sldId="267"/>
        </pc:sldMkLst>
      </pc:sldChg>
      <pc:sldChg chg="modSp new mod">
        <pc:chgData name="Rozell, Caitlin (DACCTE)" userId="10e0ba72-d93a-40f2-a4ae-a639047161f8" providerId="ADAL" clId="{39B2CC1E-248A-4098-837E-EEB4F337F087}" dt="2024-07-08T14:42:50.093" v="96" actId="27636"/>
        <pc:sldMkLst>
          <pc:docMk/>
          <pc:sldMk cId="3053172519" sldId="268"/>
        </pc:sldMkLst>
        <pc:spChg chg="mod">
          <ac:chgData name="Rozell, Caitlin (DACCTE)" userId="10e0ba72-d93a-40f2-a4ae-a639047161f8" providerId="ADAL" clId="{39B2CC1E-248A-4098-837E-EEB4F337F087}" dt="2024-07-08T14:42:41.536" v="93" actId="20577"/>
          <ac:spMkLst>
            <pc:docMk/>
            <pc:sldMk cId="3053172519" sldId="268"/>
            <ac:spMk id="2" creationId="{B64FC4F8-B275-F03E-2881-FBFB956AADD2}"/>
          </ac:spMkLst>
        </pc:spChg>
        <pc:spChg chg="mod">
          <ac:chgData name="Rozell, Caitlin (DACCTE)" userId="10e0ba72-d93a-40f2-a4ae-a639047161f8" providerId="ADAL" clId="{39B2CC1E-248A-4098-837E-EEB4F337F087}" dt="2024-07-08T14:42:50.093" v="96" actId="27636"/>
          <ac:spMkLst>
            <pc:docMk/>
            <pc:sldMk cId="3053172519" sldId="268"/>
            <ac:spMk id="3" creationId="{3494A543-9296-B0E9-2615-076A2A1DF840}"/>
          </ac:spMkLst>
        </pc:spChg>
      </pc:sldChg>
      <pc:sldChg chg="modSp new mod">
        <pc:chgData name="Rozell, Caitlin (DACCTE)" userId="10e0ba72-d93a-40f2-a4ae-a639047161f8" providerId="ADAL" clId="{39B2CC1E-248A-4098-837E-EEB4F337F087}" dt="2024-07-08T14:46:30.992" v="134" actId="313"/>
        <pc:sldMkLst>
          <pc:docMk/>
          <pc:sldMk cId="2674689753" sldId="269"/>
        </pc:sldMkLst>
        <pc:spChg chg="mod">
          <ac:chgData name="Rozell, Caitlin (DACCTE)" userId="10e0ba72-d93a-40f2-a4ae-a639047161f8" providerId="ADAL" clId="{39B2CC1E-248A-4098-837E-EEB4F337F087}" dt="2024-07-08T14:44:28.863" v="121" actId="20577"/>
          <ac:spMkLst>
            <pc:docMk/>
            <pc:sldMk cId="2674689753" sldId="269"/>
            <ac:spMk id="2" creationId="{11F283A3-BD77-6886-CA81-37BD94EF77C2}"/>
          </ac:spMkLst>
        </pc:spChg>
        <pc:spChg chg="mod">
          <ac:chgData name="Rozell, Caitlin (DACCTE)" userId="10e0ba72-d93a-40f2-a4ae-a639047161f8" providerId="ADAL" clId="{39B2CC1E-248A-4098-837E-EEB4F337F087}" dt="2024-07-08T14:46:30.992" v="134" actId="313"/>
          <ac:spMkLst>
            <pc:docMk/>
            <pc:sldMk cId="2674689753" sldId="269"/>
            <ac:spMk id="3" creationId="{21B50BBC-F441-42A3-99AF-66357B653E7C}"/>
          </ac:spMkLst>
        </pc:spChg>
      </pc:sldChg>
      <pc:sldChg chg="modSp new mod">
        <pc:chgData name="Rozell, Caitlin (DACCTE)" userId="10e0ba72-d93a-40f2-a4ae-a639047161f8" providerId="ADAL" clId="{39B2CC1E-248A-4098-837E-EEB4F337F087}" dt="2024-07-08T15:31:53.808" v="307" actId="33524"/>
        <pc:sldMkLst>
          <pc:docMk/>
          <pc:sldMk cId="1866109446" sldId="270"/>
        </pc:sldMkLst>
        <pc:spChg chg="mod">
          <ac:chgData name="Rozell, Caitlin (DACCTE)" userId="10e0ba72-d93a-40f2-a4ae-a639047161f8" providerId="ADAL" clId="{39B2CC1E-248A-4098-837E-EEB4F337F087}" dt="2024-07-08T14:46:50.239" v="148" actId="20577"/>
          <ac:spMkLst>
            <pc:docMk/>
            <pc:sldMk cId="1866109446" sldId="270"/>
            <ac:spMk id="2" creationId="{188BF23E-5659-42B5-2D5C-4B3DFFB63D81}"/>
          </ac:spMkLst>
        </pc:spChg>
        <pc:spChg chg="mod">
          <ac:chgData name="Rozell, Caitlin (DACCTE)" userId="10e0ba72-d93a-40f2-a4ae-a639047161f8" providerId="ADAL" clId="{39B2CC1E-248A-4098-837E-EEB4F337F087}" dt="2024-07-08T15:31:53.808" v="307" actId="33524"/>
          <ac:spMkLst>
            <pc:docMk/>
            <pc:sldMk cId="1866109446" sldId="270"/>
            <ac:spMk id="3" creationId="{060BE99C-9656-376F-436C-A62DA359908C}"/>
          </ac:spMkLst>
        </pc:spChg>
      </pc:sldChg>
      <pc:sldChg chg="modSp new mod">
        <pc:chgData name="Rozell, Caitlin (DACCTE)" userId="10e0ba72-d93a-40f2-a4ae-a639047161f8" providerId="ADAL" clId="{39B2CC1E-248A-4098-837E-EEB4F337F087}" dt="2024-07-08T14:48:41.984" v="189" actId="27636"/>
        <pc:sldMkLst>
          <pc:docMk/>
          <pc:sldMk cId="2558859774" sldId="271"/>
        </pc:sldMkLst>
        <pc:spChg chg="mod">
          <ac:chgData name="Rozell, Caitlin (DACCTE)" userId="10e0ba72-d93a-40f2-a4ae-a639047161f8" providerId="ADAL" clId="{39B2CC1E-248A-4098-837E-EEB4F337F087}" dt="2024-07-08T14:47:59.005" v="175"/>
          <ac:spMkLst>
            <pc:docMk/>
            <pc:sldMk cId="2558859774" sldId="271"/>
            <ac:spMk id="2" creationId="{6CDAA2F9-6827-B107-9755-BF4DC9A5BFF7}"/>
          </ac:spMkLst>
        </pc:spChg>
        <pc:spChg chg="mod">
          <ac:chgData name="Rozell, Caitlin (DACCTE)" userId="10e0ba72-d93a-40f2-a4ae-a639047161f8" providerId="ADAL" clId="{39B2CC1E-248A-4098-837E-EEB4F337F087}" dt="2024-07-08T14:48:41.984" v="189" actId="27636"/>
          <ac:spMkLst>
            <pc:docMk/>
            <pc:sldMk cId="2558859774" sldId="271"/>
            <ac:spMk id="3" creationId="{7EAD5AF6-49D8-9B6D-4319-84AADB9D09A8}"/>
          </ac:spMkLst>
        </pc:spChg>
      </pc:sldChg>
      <pc:sldChg chg="modSp new mod">
        <pc:chgData name="Rozell, Caitlin (DACCTE)" userId="10e0ba72-d93a-40f2-a4ae-a639047161f8" providerId="ADAL" clId="{39B2CC1E-248A-4098-837E-EEB4F337F087}" dt="2024-07-08T14:50:44.170" v="201" actId="115"/>
        <pc:sldMkLst>
          <pc:docMk/>
          <pc:sldMk cId="1452304332" sldId="272"/>
        </pc:sldMkLst>
        <pc:spChg chg="mod">
          <ac:chgData name="Rozell, Caitlin (DACCTE)" userId="10e0ba72-d93a-40f2-a4ae-a639047161f8" providerId="ADAL" clId="{39B2CC1E-248A-4098-837E-EEB4F337F087}" dt="2024-07-08T14:49:50.389" v="192"/>
          <ac:spMkLst>
            <pc:docMk/>
            <pc:sldMk cId="1452304332" sldId="272"/>
            <ac:spMk id="2" creationId="{7FC83432-A6A0-E510-C936-F40FD27E3D8A}"/>
          </ac:spMkLst>
        </pc:spChg>
        <pc:spChg chg="mod">
          <ac:chgData name="Rozell, Caitlin (DACCTE)" userId="10e0ba72-d93a-40f2-a4ae-a639047161f8" providerId="ADAL" clId="{39B2CC1E-248A-4098-837E-EEB4F337F087}" dt="2024-07-08T14:50:44.170" v="201" actId="115"/>
          <ac:spMkLst>
            <pc:docMk/>
            <pc:sldMk cId="1452304332" sldId="272"/>
            <ac:spMk id="3" creationId="{509219EB-B37F-4177-EDCD-D60E053D5741}"/>
          </ac:spMkLst>
        </pc:spChg>
      </pc:sldChg>
      <pc:sldChg chg="modSp add mod">
        <pc:chgData name="Rozell, Caitlin (DACCTE)" userId="10e0ba72-d93a-40f2-a4ae-a639047161f8" providerId="ADAL" clId="{39B2CC1E-248A-4098-837E-EEB4F337F087}" dt="2024-07-08T15:31:37.355" v="306" actId="20577"/>
        <pc:sldMkLst>
          <pc:docMk/>
          <pc:sldMk cId="3392944496" sldId="273"/>
        </pc:sldMkLst>
        <pc:spChg chg="mod">
          <ac:chgData name="Rozell, Caitlin (DACCTE)" userId="10e0ba72-d93a-40f2-a4ae-a639047161f8" providerId="ADAL" clId="{39B2CC1E-248A-4098-837E-EEB4F337F087}" dt="2024-07-08T15:31:37.355" v="306" actId="20577"/>
          <ac:spMkLst>
            <pc:docMk/>
            <pc:sldMk cId="3392944496" sldId="273"/>
            <ac:spMk id="3" creationId="{8A083256-42ED-4295-715E-91B9428A369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109A4-CBE9-4C2D-99CE-DF526FBAB3DF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BEAEE-41CC-493B-A66E-10FC956CE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85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3D2298-2E93-47FB-A43F-B4DECB4624C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281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Logo&#10;&#10;Description automatically generated with low confidence">
            <a:extLst>
              <a:ext uri="{FF2B5EF4-FFF2-40B4-BE49-F238E27FC236}">
                <a16:creationId xmlns:a16="http://schemas.microsoft.com/office/drawing/2014/main" id="{40A9A536-F781-94D6-91EB-599C1C3B92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6" y="1374379"/>
            <a:ext cx="7766936" cy="1782824"/>
          </a:xfrm>
        </p:spPr>
        <p:txBody>
          <a:bodyPr anchor="b">
            <a:noAutofit/>
          </a:bodyPr>
          <a:lstStyle>
            <a:lvl1pPr algn="r">
              <a:defRPr sz="5400" b="1">
                <a:solidFill>
                  <a:srgbClr val="01549F"/>
                </a:solidFill>
                <a:latin typeface="Lucida Fax" panose="02060602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6" y="315720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rgbClr val="FED206"/>
                </a:solidFill>
                <a:latin typeface="Lucida Fax" panose="020606020505050202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2422-DA55-4ADF-809B-0D3C95FC17F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E733-05A6-4159-9446-555906F96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411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89EDA77D-B2A2-15DC-3DFE-6A8E364FB8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1" cap="none">
                <a:solidFill>
                  <a:srgbClr val="01549F"/>
                </a:solidFill>
                <a:latin typeface="Lucida Fax" panose="02060602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2422-DA55-4ADF-809B-0D3C95FC17F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E733-05A6-4159-9446-555906F96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96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2422-DA55-4ADF-809B-0D3C95FC17F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E733-05A6-4159-9446-555906F965B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1586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2422-DA55-4ADF-809B-0D3C95FC17F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E733-05A6-4159-9446-555906F96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697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2422-DA55-4ADF-809B-0D3C95FC17F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E733-05A6-4159-9446-555906F965B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0718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2422-DA55-4ADF-809B-0D3C95FC17F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E733-05A6-4159-9446-555906F96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622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2422-DA55-4ADF-809B-0D3C95FC17F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E733-05A6-4159-9446-555906F96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4224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2422-DA55-4ADF-809B-0D3C95FC17F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E733-05A6-4159-9446-555906F96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243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F8E9A13E-7B77-2EE9-C4F8-663DFA28A6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254066" cy="1320800"/>
          </a:xfrm>
        </p:spPr>
        <p:txBody>
          <a:bodyPr>
            <a:noAutofit/>
          </a:bodyPr>
          <a:lstStyle>
            <a:lvl1pPr>
              <a:defRPr sz="4400" b="1">
                <a:solidFill>
                  <a:srgbClr val="01549F"/>
                </a:solidFill>
                <a:latin typeface="Lucida Fax" panose="02060602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711266" cy="3880773"/>
          </a:xfrm>
        </p:spPr>
        <p:txBody>
          <a:bodyPr>
            <a:normAutofit/>
          </a:bodyPr>
          <a:lstStyle>
            <a:lvl1pPr>
              <a:buClr>
                <a:srgbClr val="FED206"/>
              </a:buClr>
              <a:defRPr sz="32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rgbClr val="FED206"/>
              </a:buClr>
              <a:defRPr sz="2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FED206"/>
              </a:buClr>
              <a:defRPr sz="2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>
              <a:buClr>
                <a:srgbClr val="FED206"/>
              </a:buClr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rgbClr val="FED206"/>
              </a:buClr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2422-DA55-4ADF-809B-0D3C95FC17F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E733-05A6-4159-9446-555906F96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611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700867"/>
            <a:ext cx="9546165" cy="1826581"/>
          </a:xfrm>
        </p:spPr>
        <p:txBody>
          <a:bodyPr anchor="b">
            <a:normAutofit/>
          </a:bodyPr>
          <a:lstStyle>
            <a:lvl1pPr algn="l">
              <a:defRPr sz="4800" b="1" cap="none">
                <a:solidFill>
                  <a:srgbClr val="01549F"/>
                </a:solidFill>
                <a:latin typeface="Lucida Fax" panose="02060602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9546164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2422-DA55-4ADF-809B-0D3C95FC17F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E733-05A6-4159-9446-555906F96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93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49693E44-9B8D-6991-DF53-FF08D0D833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400" b="1">
                <a:solidFill>
                  <a:srgbClr val="01549F"/>
                </a:solidFill>
                <a:latin typeface="Lucida Fax" panose="02060602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>
            <a:normAutofit/>
          </a:bodyPr>
          <a:lstStyle>
            <a:lvl1pPr>
              <a:buClr>
                <a:srgbClr val="FED206"/>
              </a:buClr>
              <a:defRPr sz="2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rgbClr val="FED206"/>
              </a:buClr>
              <a:defRPr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FED206"/>
              </a:buClr>
              <a:defRPr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>
              <a:buClr>
                <a:srgbClr val="FED206"/>
              </a:buClr>
              <a:defRPr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rgbClr val="FED206"/>
              </a:buClr>
              <a:defRPr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>
            <a:normAutofit/>
          </a:bodyPr>
          <a:lstStyle>
            <a:lvl1pPr>
              <a:buClr>
                <a:srgbClr val="FED206"/>
              </a:buClr>
              <a:defRPr sz="2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rgbClr val="FED206"/>
              </a:buClr>
              <a:defRPr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FED206"/>
              </a:buClr>
              <a:defRPr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>
              <a:buClr>
                <a:srgbClr val="FED206"/>
              </a:buClr>
              <a:defRPr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rgbClr val="FED206"/>
              </a:buClr>
              <a:defRPr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2422-DA55-4ADF-809B-0D3C95FC17F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E733-05A6-4159-9446-555906F96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5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6985CD3E-CE9F-7556-6BEC-011862662A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 b="1">
                <a:solidFill>
                  <a:srgbClr val="01549F"/>
                </a:solidFill>
                <a:latin typeface="Lucida Fax" panose="02060602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rgbClr val="01549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>
            <a:lvl1pPr>
              <a:buClr>
                <a:srgbClr val="FED206"/>
              </a:buClr>
              <a:defRPr sz="2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rgbClr val="FED206"/>
              </a:buClr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FED206"/>
              </a:buClr>
              <a:defRPr sz="1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>
              <a:buClr>
                <a:srgbClr val="FED206"/>
              </a:buClr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rgbClr val="FED206"/>
              </a:buClr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rgbClr val="01549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>
            <a:lvl1pPr>
              <a:buClr>
                <a:srgbClr val="FED206"/>
              </a:buClr>
              <a:defRPr sz="2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rgbClr val="FED206"/>
              </a:buClr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FED206"/>
              </a:buClr>
              <a:defRPr sz="1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>
              <a:buClr>
                <a:srgbClr val="FED206"/>
              </a:buClr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rgbClr val="FED206"/>
              </a:buClr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2422-DA55-4ADF-809B-0D3C95FC17F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E733-05A6-4159-9446-555906F96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53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4407BAA-8BEE-01C5-4FC2-892EF3747B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Autofit/>
          </a:bodyPr>
          <a:lstStyle>
            <a:lvl1pPr>
              <a:defRPr sz="4400" b="1">
                <a:solidFill>
                  <a:srgbClr val="01549F"/>
                </a:solidFill>
                <a:latin typeface="Lucida Fax" panose="02060602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2422-DA55-4ADF-809B-0D3C95FC17F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E733-05A6-4159-9446-555906F96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527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2686577C-3920-517F-5A12-197AE97EE9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2422-DA55-4ADF-809B-0D3C95FC17F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E733-05A6-4159-9446-555906F96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4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AE1C6832-648E-3952-618F-F622AF81CE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01549F"/>
                </a:solidFill>
                <a:latin typeface="Lucida Fax" panose="02060602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>
            <a:lvl1pPr>
              <a:buClr>
                <a:srgbClr val="FED206"/>
              </a:buClr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rgbClr val="FED206"/>
              </a:buClr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FED206"/>
              </a:buClr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>
              <a:buClr>
                <a:srgbClr val="FED206"/>
              </a:buClr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rgbClr val="FED206"/>
              </a:buClr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2422-DA55-4ADF-809B-0D3C95FC17F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E733-05A6-4159-9446-555906F96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648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75E0841F-CC4E-3DCF-E870-2BC4E667CE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Autofit/>
          </a:bodyPr>
          <a:lstStyle>
            <a:lvl1pPr algn="l">
              <a:defRPr sz="3200" b="1">
                <a:latin typeface="Lucida Fax" panose="02060602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2422-DA55-4ADF-809B-0D3C95FC17F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E733-05A6-4159-9446-555906F96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789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8A6777A2-3E6B-B6D0-8BE9-7DB9050700D7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F2422-DA55-4ADF-809B-0D3C95FC17F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C85E733-05A6-4159-9446-555906F96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68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01549F"/>
          </a:solidFill>
          <a:latin typeface="Lucida Fax" panose="02060602050505020204" pitchFamily="18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rgbClr val="FED206"/>
        </a:buClr>
        <a:buSzPct val="80000"/>
        <a:buFont typeface="Wingdings 3" charset="2"/>
        <a:buChar char=""/>
        <a:defRPr sz="28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rgbClr val="FED206"/>
        </a:buClr>
        <a:buSzPct val="80000"/>
        <a:buFont typeface="Wingdings 3" charset="2"/>
        <a:buChar char=""/>
        <a:defRPr sz="24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FED206"/>
        </a:buClr>
        <a:buSzPct val="80000"/>
        <a:buFont typeface="Wingdings 3" charset="2"/>
        <a:buChar char=""/>
        <a:defRPr sz="20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FED206"/>
        </a:buClr>
        <a:buSzPct val="80000"/>
        <a:buFont typeface="Wingdings 3" charset="2"/>
        <a:buChar char=""/>
        <a:defRPr sz="18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FED206"/>
        </a:buClr>
        <a:buSzPct val="80000"/>
        <a:buFont typeface="Wingdings 3" charset="2"/>
        <a:buChar char=""/>
        <a:defRPr sz="18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ccte.delaware.gov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nn.breeding@delaware.gov" TargetMode="External"/><Relationship Id="rId5" Type="http://schemas.openxmlformats.org/officeDocument/2006/relationships/hyperlink" Target="mailto:caitlin.rozell@delaware.gov" TargetMode="External"/><Relationship Id="rId4" Type="http://schemas.openxmlformats.org/officeDocument/2006/relationships/hyperlink" Target="mailto:christopher.stahl@delaware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6A009-DDBE-D59D-360A-B86F3536B3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509 Funding Sheet Calculations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09DDFF-CE01-B57F-FB32-E1BEB07721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266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BF53E-D0A4-7D1E-CB9C-940D96C71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Overview of Content Covered: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83256-42ED-4295-715E-91B9428A3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42533"/>
            <a:ext cx="8596668" cy="4398829"/>
          </a:xfrm>
        </p:spPr>
        <p:txBody>
          <a:bodyPr/>
          <a:lstStyle/>
          <a:p>
            <a:r>
              <a:rPr lang="en-US" dirty="0"/>
              <a:t>509 Funding Sheets Overview</a:t>
            </a:r>
          </a:p>
          <a:p>
            <a:r>
              <a:rPr lang="en-US" dirty="0"/>
              <a:t>Minutes (Seat Time)</a:t>
            </a:r>
          </a:p>
          <a:p>
            <a:r>
              <a:rPr lang="en-US" dirty="0"/>
              <a:t>Division 1</a:t>
            </a:r>
          </a:p>
          <a:p>
            <a:r>
              <a:rPr lang="en-US" dirty="0"/>
              <a:t>Division 2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D012D7-A20A-9846-0C86-4A43EC164DC4}"/>
              </a:ext>
            </a:extLst>
          </p:cNvPr>
          <p:cNvSpPr txBox="1"/>
          <p:nvPr/>
        </p:nvSpPr>
        <p:spPr>
          <a:xfrm>
            <a:off x="564265" y="6248400"/>
            <a:ext cx="84835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1549F"/>
                </a:solidFill>
              </a:rPr>
              <a:t>Have more questions? Be sure to contact DACCTE using the contact information on the last slide.</a:t>
            </a:r>
          </a:p>
        </p:txBody>
      </p:sp>
    </p:spTree>
    <p:extLst>
      <p:ext uri="{BB962C8B-B14F-4D97-AF65-F5344CB8AC3E}">
        <p14:creationId xmlns:p14="http://schemas.microsoft.com/office/powerpoint/2010/main" val="3392944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FC4F8-B275-F03E-2881-FBFB956AA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509 Funding Sheets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4A543-9296-B0E9-2615-076A2A1DF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509 funding calculation sheets have the Division 1 and 2 monies listed on it that are allocated to each school and are also broken down by program.  </a:t>
            </a:r>
          </a:p>
          <a:p>
            <a:r>
              <a:rPr lang="en-US" dirty="0"/>
              <a:t>Sheets are provided to school administrators and teachers during the DACCTE school visits.   Funding sheets are also provided upon request.</a:t>
            </a:r>
          </a:p>
          <a:p>
            <a:r>
              <a:rPr lang="en-US" dirty="0">
                <a:solidFill>
                  <a:schemeClr val="tx1"/>
                </a:solidFill>
              </a:rPr>
              <a:t>It is helpful, but not necessary to review the “State Funding Basics” PowerPoint prior to viewing this one.  In the following slides I will break down the 509-funding information in greater detail.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172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283A3-BD77-6886-CA81-37BD94EF7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Minutes (Seat Time)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50BBC-F441-42A3-99AF-66357B653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Each year every school must complete the “Unit Count”.  This determines the number of students enrolled in a program.  </a:t>
            </a:r>
          </a:p>
          <a:p>
            <a:r>
              <a:rPr lang="en-US" dirty="0"/>
              <a:t>Unit Count is reported to the Delaware Department of Education and totals are calculated for “minutes”.  </a:t>
            </a:r>
          </a:p>
          <a:p>
            <a:r>
              <a:rPr lang="en-US" dirty="0"/>
              <a:t>The minutes are separated into Division 1 and Division 2.  </a:t>
            </a:r>
          </a:p>
          <a:p>
            <a:r>
              <a:rPr lang="en-US" dirty="0"/>
              <a:t>Division 1 is for Staffing.</a:t>
            </a:r>
          </a:p>
          <a:p>
            <a:r>
              <a:rPr lang="en-US" dirty="0"/>
              <a:t>Division 2 is separated in Energy Costs and Other Supplies, Materials, and Equipment.  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689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BF23E-5659-42B5-2D5C-4B3DFFB63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BE99C-9656-376F-436C-A62DA3599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23533"/>
            <a:ext cx="9711266" cy="432646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Division 1 funds are totaled using the Unit Count and reported for each course, etc. that is taught.  </a:t>
            </a:r>
          </a:p>
          <a:p>
            <a:r>
              <a:rPr lang="en-US" dirty="0"/>
              <a:t>This number is added across the whole school for every </a:t>
            </a:r>
            <a:r>
              <a:rPr lang="en-US"/>
              <a:t>CTE course, </a:t>
            </a:r>
            <a:r>
              <a:rPr lang="en-US" dirty="0"/>
              <a:t>and a school arrives at a number of CTE staffing units allotted for the entire school.  </a:t>
            </a:r>
          </a:p>
          <a:p>
            <a:r>
              <a:rPr lang="en-US" dirty="0"/>
              <a:t>For example- A school that generates 3 units in agriculture and 3 units in business will combine for a total of 6 units for the school.  This doesn’t mean that there are 6 CTE teachers at the school.  There may be 5 teachers and the 6</a:t>
            </a:r>
            <a:r>
              <a:rPr lang="en-US" baseline="30000" dirty="0"/>
              <a:t>th</a:t>
            </a:r>
            <a:r>
              <a:rPr lang="en-US" dirty="0"/>
              <a:t> unit is being used by the District in another way.  This is acceptable.  Don’t be alarmed.  </a:t>
            </a:r>
          </a:p>
        </p:txBody>
      </p:sp>
    </p:spTree>
    <p:extLst>
      <p:ext uri="{BB962C8B-B14F-4D97-AF65-F5344CB8AC3E}">
        <p14:creationId xmlns:p14="http://schemas.microsoft.com/office/powerpoint/2010/main" val="1866109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AA2F9-6827-B107-9755-BF4DC9A5B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Division 2 - Other Supplies, Material, and Equipment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D5AF6-49D8-9B6D-4319-84AADB9D0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711266" cy="417247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If you are looking at your funding sheet, pay no attention to the Division 2- Energy costs.  You can’t use it to buy supplies, etc.  This money is used to pay the light bill, heating, cooling, etc.  </a:t>
            </a:r>
          </a:p>
          <a:p>
            <a:r>
              <a:rPr lang="en-US" dirty="0"/>
              <a:t>Once all Division 2 units for the school are added together, we get a total number for the entire school. (This is also broken down by program)</a:t>
            </a:r>
          </a:p>
          <a:p>
            <a:r>
              <a:rPr lang="en-US" dirty="0"/>
              <a:t>For example- Those 3 Agriculture (Division 1 units) are producing 8.3 Division 2 units.  We take the 8.3 and multiply that by $2925 which equals $24,277.50.  This is 100% of the funds the Agriculture program generates for supplies.  Each CTE program at the school would be calculated in the same way and a total for the school would be arrived at. </a:t>
            </a:r>
          </a:p>
        </p:txBody>
      </p:sp>
    </p:spTree>
    <p:extLst>
      <p:ext uri="{BB962C8B-B14F-4D97-AF65-F5344CB8AC3E}">
        <p14:creationId xmlns:p14="http://schemas.microsoft.com/office/powerpoint/2010/main" val="2558859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83432-A6A0-E510-C936-F40FD27E3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Division 2 - Other Supplies, Material, and Equipment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219EB-B37F-4177-EDCD-D60E053D5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711266" cy="408781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Using the previous slides example of a total of $24,277.50, the State Law allows for 10% of that amount to go toward Administrative purposes, discretion, etc.  However, 90% of the funds should be going to the program that generates the funding. </a:t>
            </a:r>
          </a:p>
          <a:p>
            <a:r>
              <a:rPr lang="en-US" dirty="0"/>
              <a:t>This is where many people get confused about the 90%, ideally in our example, Agriculture would get 90% of the $24,277.50.  However, the Administration of the school has the discretion to use that funding for other CTE program areas.  This means that if the Agriculture department only needed/used $18,000 , the remainder of what the Agriculture department generated could be spent in another CTE area at the school or vice versa.  </a:t>
            </a:r>
            <a:r>
              <a:rPr lang="en-US" u="sng" dirty="0"/>
              <a:t>509 funding is to be spent on CTE programs only!</a:t>
            </a:r>
            <a:r>
              <a:rPr lang="en-US" dirty="0"/>
              <a:t> This is the student supply money for projects, etc.  </a:t>
            </a:r>
          </a:p>
        </p:txBody>
      </p:sp>
    </p:spTree>
    <p:extLst>
      <p:ext uri="{BB962C8B-B14F-4D97-AF65-F5344CB8AC3E}">
        <p14:creationId xmlns:p14="http://schemas.microsoft.com/office/powerpoint/2010/main" val="1452304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8A0D5-E7C6-4A74-B546-304E8DFEB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DACCTE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E23CE19-48B4-37BC-BE9F-5C653ECF72D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81000" y="1703388"/>
          <a:ext cx="9664700" cy="45967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89400">
                  <a:extLst>
                    <a:ext uri="{9D8B030D-6E8A-4147-A177-3AD203B41FA5}">
                      <a16:colId xmlns:a16="http://schemas.microsoft.com/office/drawing/2014/main" val="2985229555"/>
                    </a:ext>
                  </a:extLst>
                </a:gridCol>
                <a:gridCol w="5575300">
                  <a:extLst>
                    <a:ext uri="{9D8B030D-6E8A-4147-A177-3AD203B41FA5}">
                      <a16:colId xmlns:a16="http://schemas.microsoft.com/office/drawing/2014/main" val="816314492"/>
                    </a:ext>
                  </a:extLst>
                </a:gridCol>
              </a:tblGrid>
              <a:tr h="64928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Mailing Address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240 N. James Street #201,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Wilmington, DE 19804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2855313"/>
                  </a:ext>
                </a:extLst>
              </a:tr>
              <a:tr h="64928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Website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3"/>
                        </a:rPr>
                        <a:t>www.daccte.delaware.gov</a:t>
                      </a:r>
                      <a:endParaRPr lang="en-US" sz="24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82360"/>
                  </a:ext>
                </a:extLst>
              </a:tr>
              <a:tr h="64928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Phone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302-995-8592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469669"/>
                  </a:ext>
                </a:extLst>
              </a:tr>
              <a:tr h="64928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Fax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302-995-8594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780198"/>
                  </a:ext>
                </a:extLst>
              </a:tr>
              <a:tr h="64928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Executive Director Email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4"/>
                        </a:rPr>
                        <a:t>christopher.stahl@delaware.gov</a:t>
                      </a:r>
                      <a:endParaRPr lang="en-US" sz="24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533058"/>
                  </a:ext>
                </a:extLst>
              </a:tr>
              <a:tr h="64928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CTE Specialist Email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5"/>
                        </a:rPr>
                        <a:t>caitlin.rozell@delaware.gov</a:t>
                      </a:r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672237"/>
                  </a:ext>
                </a:extLst>
              </a:tr>
              <a:tr h="64928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Administrative Assistant Email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6"/>
                        </a:rPr>
                        <a:t>ann.breeding@delaware.gov</a:t>
                      </a:r>
                      <a:endParaRPr lang="en-US" sz="24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9968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0578599"/>
      </p:ext>
    </p:extLst>
  </p:cSld>
  <p:clrMapOvr>
    <a:masterClrMapping/>
  </p:clrMapOvr>
</p:sld>
</file>

<file path=ppt/theme/theme1.xml><?xml version="1.0" encoding="utf-8"?>
<a:theme xmlns:a="http://schemas.openxmlformats.org/drawingml/2006/main" name="DACCTE Theme">
  <a:themeElements>
    <a:clrScheme name="DACC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0033CC"/>
      </a:accent1>
      <a:accent2>
        <a:srgbClr val="F4E30C"/>
      </a:accent2>
      <a:accent3>
        <a:srgbClr val="0033CC"/>
      </a:accent3>
      <a:accent4>
        <a:srgbClr val="F4E30C"/>
      </a:accent4>
      <a:accent5>
        <a:srgbClr val="0033CC"/>
      </a:accent5>
      <a:accent6>
        <a:srgbClr val="F4E30C"/>
      </a:accent6>
      <a:hlink>
        <a:srgbClr val="0033CC"/>
      </a:hlink>
      <a:folHlink>
        <a:srgbClr val="F4E30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CCTE Theme" id="{13ADEE82-CC22-42CA-A752-62614CDB94DB}" vid="{15A8CF2D-0044-46CA-8068-BAE1B553BBA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DACCTE Theme</Template>
  <TotalTime>326</TotalTime>
  <Words>708</Words>
  <Application>Microsoft Office PowerPoint</Application>
  <PresentationFormat>Widescreen</PresentationFormat>
  <Paragraphs>48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Lucida Fax</vt:lpstr>
      <vt:lpstr>Trebuchet MS</vt:lpstr>
      <vt:lpstr>Wingdings 3</vt:lpstr>
      <vt:lpstr>DACCTE Theme</vt:lpstr>
      <vt:lpstr>509 Funding Sheet Calculations</vt:lpstr>
      <vt:lpstr>Overview of Content Covered:</vt:lpstr>
      <vt:lpstr>509 Funding Sheets Overview</vt:lpstr>
      <vt:lpstr>Minutes (Seat Time) </vt:lpstr>
      <vt:lpstr>Division 1</vt:lpstr>
      <vt:lpstr>Division 2 - Other Supplies, Material, and Equipment</vt:lpstr>
      <vt:lpstr>Division 2 - Other Supplies, Material, and Equipment</vt:lpstr>
      <vt:lpstr>Contact DACCTE</vt:lpstr>
    </vt:vector>
  </TitlesOfParts>
  <Company>Delaware Advisory Council on Career and Technical Education (DACCTE)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509 Funding Sheet Calculation</dc:title>
  <dc:creator>Stahl, Christopher (DACCTE)</dc:creator>
  <cp:keywords>509 Funding Sheet, 509 Calculation sheet</cp:keywords>
  <cp:lastModifiedBy>Hunton, Sheila D (DOS)</cp:lastModifiedBy>
  <cp:revision>5</cp:revision>
  <dcterms:created xsi:type="dcterms:W3CDTF">2022-08-30T14:39:46Z</dcterms:created>
  <dcterms:modified xsi:type="dcterms:W3CDTF">2024-07-18T19:45:05Z</dcterms:modified>
</cp:coreProperties>
</file>