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8" r:id="rId3"/>
    <p:sldId id="258" r:id="rId4"/>
    <p:sldId id="257" r:id="rId5"/>
    <p:sldId id="259" r:id="rId6"/>
    <p:sldId id="260" r:id="rId7"/>
    <p:sldId id="261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7DFF42-AFD4-4CEE-960B-8528ED024B7D}" v="3" dt="2024-07-18T17:32:14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zell, Caitlin (DACCTE)" userId="10e0ba72-d93a-40f2-a4ae-a639047161f8" providerId="ADAL" clId="{DC7B7E69-B6FB-4EFE-AD33-F432EB507257}"/>
    <pc:docChg chg="undo custSel addSld delSld modSld sldOrd">
      <pc:chgData name="Rozell, Caitlin (DACCTE)" userId="10e0ba72-d93a-40f2-a4ae-a639047161f8" providerId="ADAL" clId="{DC7B7E69-B6FB-4EFE-AD33-F432EB507257}" dt="2024-07-08T15:26:31.665" v="808" actId="14100"/>
      <pc:docMkLst>
        <pc:docMk/>
      </pc:docMkLst>
      <pc:sldChg chg="delSp del mod delDesignElem">
        <pc:chgData name="Rozell, Caitlin (DACCTE)" userId="10e0ba72-d93a-40f2-a4ae-a639047161f8" providerId="ADAL" clId="{DC7B7E69-B6FB-4EFE-AD33-F432EB507257}" dt="2024-06-27T12:59:06.627" v="53" actId="47"/>
        <pc:sldMkLst>
          <pc:docMk/>
          <pc:sldMk cId="2833440750" sldId="256"/>
        </pc:sldMkLst>
        <pc:spChg chg="del">
          <ac:chgData name="Rozell, Caitlin (DACCTE)" userId="10e0ba72-d93a-40f2-a4ae-a639047161f8" providerId="ADAL" clId="{DC7B7E69-B6FB-4EFE-AD33-F432EB507257}" dt="2024-06-27T12:58:24.222" v="2"/>
          <ac:spMkLst>
            <pc:docMk/>
            <pc:sldMk cId="2833440750" sldId="256"/>
            <ac:spMk id="9" creationId="{FBE42956-7714-4B88-B946-1AAD087DDCDE}"/>
          </ac:spMkLst>
        </pc:spChg>
        <pc:spChg chg="del">
          <ac:chgData name="Rozell, Caitlin (DACCTE)" userId="10e0ba72-d93a-40f2-a4ae-a639047161f8" providerId="ADAL" clId="{DC7B7E69-B6FB-4EFE-AD33-F432EB507257}" dt="2024-06-27T12:58:24.222" v="2"/>
          <ac:spMkLst>
            <pc:docMk/>
            <pc:sldMk cId="2833440750" sldId="256"/>
            <ac:spMk id="30" creationId="{5102A839-7455-460E-9186-3C46533A3C7D}"/>
          </ac:spMkLst>
        </pc:spChg>
        <pc:spChg chg="del">
          <ac:chgData name="Rozell, Caitlin (DACCTE)" userId="10e0ba72-d93a-40f2-a4ae-a639047161f8" providerId="ADAL" clId="{DC7B7E69-B6FB-4EFE-AD33-F432EB507257}" dt="2024-06-27T12:58:24.222" v="2"/>
          <ac:spMkLst>
            <pc:docMk/>
            <pc:sldMk cId="2833440750" sldId="256"/>
            <ac:spMk id="31" creationId="{2B6432E5-D2D8-4E50-8FBE-7126A3F9CA55}"/>
          </ac:spMkLst>
        </pc:spChg>
        <pc:picChg chg="del">
          <ac:chgData name="Rozell, Caitlin (DACCTE)" userId="10e0ba72-d93a-40f2-a4ae-a639047161f8" providerId="ADAL" clId="{DC7B7E69-B6FB-4EFE-AD33-F432EB507257}" dt="2024-06-27T12:58:20.136" v="0" actId="478"/>
          <ac:picMkLst>
            <pc:docMk/>
            <pc:sldMk cId="2833440750" sldId="256"/>
            <ac:picMk id="4" creationId="{BB56A109-2A17-45DF-BFDC-D4030D90BEEE}"/>
          </ac:picMkLst>
        </pc:picChg>
      </pc:sldChg>
      <pc:sldChg chg="modSp mod">
        <pc:chgData name="Rozell, Caitlin (DACCTE)" userId="10e0ba72-d93a-40f2-a4ae-a639047161f8" providerId="ADAL" clId="{DC7B7E69-B6FB-4EFE-AD33-F432EB507257}" dt="2024-07-08T15:07:49.058" v="174"/>
        <pc:sldMkLst>
          <pc:docMk/>
          <pc:sldMk cId="1916633931" sldId="257"/>
        </pc:sldMkLst>
        <pc:spChg chg="mod">
          <ac:chgData name="Rozell, Caitlin (DACCTE)" userId="10e0ba72-d93a-40f2-a4ae-a639047161f8" providerId="ADAL" clId="{DC7B7E69-B6FB-4EFE-AD33-F432EB507257}" dt="2024-06-27T12:59:15.095" v="54" actId="14100"/>
          <ac:spMkLst>
            <pc:docMk/>
            <pc:sldMk cId="1916633931" sldId="257"/>
            <ac:spMk id="2" creationId="{7D9985FA-CEFA-43D6-A3B5-42421F559340}"/>
          </ac:spMkLst>
        </pc:spChg>
        <pc:spChg chg="mod">
          <ac:chgData name="Rozell, Caitlin (DACCTE)" userId="10e0ba72-d93a-40f2-a4ae-a639047161f8" providerId="ADAL" clId="{DC7B7E69-B6FB-4EFE-AD33-F432EB507257}" dt="2024-07-08T15:07:49.058" v="174"/>
          <ac:spMkLst>
            <pc:docMk/>
            <pc:sldMk cId="1916633931" sldId="257"/>
            <ac:spMk id="3" creationId="{FA06E82B-C823-417F-9DA1-324D7E417484}"/>
          </ac:spMkLst>
        </pc:spChg>
      </pc:sldChg>
      <pc:sldChg chg="modSp mod ord">
        <pc:chgData name="Rozell, Caitlin (DACCTE)" userId="10e0ba72-d93a-40f2-a4ae-a639047161f8" providerId="ADAL" clId="{DC7B7E69-B6FB-4EFE-AD33-F432EB507257}" dt="2024-07-08T15:11:35.496" v="241"/>
        <pc:sldMkLst>
          <pc:docMk/>
          <pc:sldMk cId="4229446074" sldId="258"/>
        </pc:sldMkLst>
        <pc:spChg chg="mod">
          <ac:chgData name="Rozell, Caitlin (DACCTE)" userId="10e0ba72-d93a-40f2-a4ae-a639047161f8" providerId="ADAL" clId="{DC7B7E69-B6FB-4EFE-AD33-F432EB507257}" dt="2024-06-27T13:02:25.688" v="71"/>
          <ac:spMkLst>
            <pc:docMk/>
            <pc:sldMk cId="4229446074" sldId="258"/>
            <ac:spMk id="2" creationId="{AA7029E1-82A1-47DD-9448-EF10ACFD9EB1}"/>
          </ac:spMkLst>
        </pc:spChg>
        <pc:spChg chg="mod">
          <ac:chgData name="Rozell, Caitlin (DACCTE)" userId="10e0ba72-d93a-40f2-a4ae-a639047161f8" providerId="ADAL" clId="{DC7B7E69-B6FB-4EFE-AD33-F432EB507257}" dt="2024-06-27T13:00:21.093" v="68" actId="27636"/>
          <ac:spMkLst>
            <pc:docMk/>
            <pc:sldMk cId="4229446074" sldId="258"/>
            <ac:spMk id="3" creationId="{AE6C6E93-55DA-47F8-8370-42181716BECD}"/>
          </ac:spMkLst>
        </pc:spChg>
      </pc:sldChg>
      <pc:sldChg chg="modSp mod">
        <pc:chgData name="Rozell, Caitlin (DACCTE)" userId="10e0ba72-d93a-40f2-a4ae-a639047161f8" providerId="ADAL" clId="{DC7B7E69-B6FB-4EFE-AD33-F432EB507257}" dt="2024-06-27T13:02:25.688" v="71"/>
        <pc:sldMkLst>
          <pc:docMk/>
          <pc:sldMk cId="2812107972" sldId="259"/>
        </pc:sldMkLst>
        <pc:spChg chg="mod">
          <ac:chgData name="Rozell, Caitlin (DACCTE)" userId="10e0ba72-d93a-40f2-a4ae-a639047161f8" providerId="ADAL" clId="{DC7B7E69-B6FB-4EFE-AD33-F432EB507257}" dt="2024-06-27T13:02:25.688" v="71"/>
          <ac:spMkLst>
            <pc:docMk/>
            <pc:sldMk cId="2812107972" sldId="259"/>
            <ac:spMk id="2" creationId="{5248D63B-36F4-4E22-AA4B-DD2CA6296723}"/>
          </ac:spMkLst>
        </pc:spChg>
        <pc:spChg chg="mod">
          <ac:chgData name="Rozell, Caitlin (DACCTE)" userId="10e0ba72-d93a-40f2-a4ae-a639047161f8" providerId="ADAL" clId="{DC7B7E69-B6FB-4EFE-AD33-F432EB507257}" dt="2024-06-27T12:59:49.854" v="62" actId="27636"/>
          <ac:spMkLst>
            <pc:docMk/>
            <pc:sldMk cId="2812107972" sldId="259"/>
            <ac:spMk id="3" creationId="{A75EF3D0-D2D0-434A-A7AF-AD1141EB6016}"/>
          </ac:spMkLst>
        </pc:spChg>
      </pc:sldChg>
      <pc:sldChg chg="modSp mod">
        <pc:chgData name="Rozell, Caitlin (DACCTE)" userId="10e0ba72-d93a-40f2-a4ae-a639047161f8" providerId="ADAL" clId="{DC7B7E69-B6FB-4EFE-AD33-F432EB507257}" dt="2024-06-27T13:02:25.688" v="71"/>
        <pc:sldMkLst>
          <pc:docMk/>
          <pc:sldMk cId="971769448" sldId="260"/>
        </pc:sldMkLst>
        <pc:spChg chg="mod">
          <ac:chgData name="Rozell, Caitlin (DACCTE)" userId="10e0ba72-d93a-40f2-a4ae-a639047161f8" providerId="ADAL" clId="{DC7B7E69-B6FB-4EFE-AD33-F432EB507257}" dt="2024-06-27T13:02:25.688" v="71"/>
          <ac:spMkLst>
            <pc:docMk/>
            <pc:sldMk cId="971769448" sldId="260"/>
            <ac:spMk id="2" creationId="{7EEBACC8-4DCF-4F33-8085-60D5560CDACE}"/>
          </ac:spMkLst>
        </pc:spChg>
        <pc:spChg chg="mod">
          <ac:chgData name="Rozell, Caitlin (DACCTE)" userId="10e0ba72-d93a-40f2-a4ae-a639047161f8" providerId="ADAL" clId="{DC7B7E69-B6FB-4EFE-AD33-F432EB507257}" dt="2024-06-27T13:00:10.824" v="66" actId="27636"/>
          <ac:spMkLst>
            <pc:docMk/>
            <pc:sldMk cId="971769448" sldId="260"/>
            <ac:spMk id="3" creationId="{AD221F4B-CCA4-4FDF-BCA8-4C375488BC00}"/>
          </ac:spMkLst>
        </pc:spChg>
      </pc:sldChg>
      <pc:sldChg chg="modSp mod">
        <pc:chgData name="Rozell, Caitlin (DACCTE)" userId="10e0ba72-d93a-40f2-a4ae-a639047161f8" providerId="ADAL" clId="{DC7B7E69-B6FB-4EFE-AD33-F432EB507257}" dt="2024-06-27T13:02:25.688" v="71"/>
        <pc:sldMkLst>
          <pc:docMk/>
          <pc:sldMk cId="4047707226" sldId="261"/>
        </pc:sldMkLst>
        <pc:spChg chg="mod">
          <ac:chgData name="Rozell, Caitlin (DACCTE)" userId="10e0ba72-d93a-40f2-a4ae-a639047161f8" providerId="ADAL" clId="{DC7B7E69-B6FB-4EFE-AD33-F432EB507257}" dt="2024-06-27T13:02:25.688" v="71"/>
          <ac:spMkLst>
            <pc:docMk/>
            <pc:sldMk cId="4047707226" sldId="261"/>
            <ac:spMk id="2" creationId="{26150116-D09A-46D8-A09D-29716F3E0E38}"/>
          </ac:spMkLst>
        </pc:spChg>
        <pc:spChg chg="mod">
          <ac:chgData name="Rozell, Caitlin (DACCTE)" userId="10e0ba72-d93a-40f2-a4ae-a639047161f8" providerId="ADAL" clId="{DC7B7E69-B6FB-4EFE-AD33-F432EB507257}" dt="2024-06-27T13:02:25.688" v="71"/>
          <ac:spMkLst>
            <pc:docMk/>
            <pc:sldMk cId="4047707226" sldId="261"/>
            <ac:spMk id="3" creationId="{6D1BE139-351C-4608-BBE5-6F8A8CC2F255}"/>
          </ac:spMkLst>
        </pc:spChg>
      </pc:sldChg>
      <pc:sldChg chg="modSp add del">
        <pc:chgData name="Rozell, Caitlin (DACCTE)" userId="10e0ba72-d93a-40f2-a4ae-a639047161f8" providerId="ADAL" clId="{DC7B7E69-B6FB-4EFE-AD33-F432EB507257}" dt="2024-07-08T15:16:26.725" v="562" actId="47"/>
        <pc:sldMkLst>
          <pc:docMk/>
          <pc:sldMk cId="1260405681" sldId="262"/>
        </pc:sldMkLst>
        <pc:spChg chg="mod">
          <ac:chgData name="Rozell, Caitlin (DACCTE)" userId="10e0ba72-d93a-40f2-a4ae-a639047161f8" providerId="ADAL" clId="{DC7B7E69-B6FB-4EFE-AD33-F432EB507257}" dt="2024-06-27T13:02:25.688" v="71"/>
          <ac:spMkLst>
            <pc:docMk/>
            <pc:sldMk cId="1260405681" sldId="262"/>
            <ac:spMk id="2" creationId="{C8111DA2-E0BF-46CE-9DDC-20C54928A517}"/>
          </ac:spMkLst>
        </pc:spChg>
        <pc:spChg chg="mod">
          <ac:chgData name="Rozell, Caitlin (DACCTE)" userId="10e0ba72-d93a-40f2-a4ae-a639047161f8" providerId="ADAL" clId="{DC7B7E69-B6FB-4EFE-AD33-F432EB507257}" dt="2024-06-27T13:02:25.688" v="71"/>
          <ac:spMkLst>
            <pc:docMk/>
            <pc:sldMk cId="1260405681" sldId="262"/>
            <ac:spMk id="3" creationId="{9BBEE57A-4944-4416-B3F1-7C3178EF5AF4}"/>
          </ac:spMkLst>
        </pc:spChg>
      </pc:sldChg>
      <pc:sldChg chg="delSp modSp new mod">
        <pc:chgData name="Rozell, Caitlin (DACCTE)" userId="10e0ba72-d93a-40f2-a4ae-a639047161f8" providerId="ADAL" clId="{DC7B7E69-B6FB-4EFE-AD33-F432EB507257}" dt="2024-06-27T12:59:02.421" v="52" actId="14100"/>
        <pc:sldMkLst>
          <pc:docMk/>
          <pc:sldMk cId="2149844203" sldId="263"/>
        </pc:sldMkLst>
        <pc:spChg chg="mod">
          <ac:chgData name="Rozell, Caitlin (DACCTE)" userId="10e0ba72-d93a-40f2-a4ae-a639047161f8" providerId="ADAL" clId="{DC7B7E69-B6FB-4EFE-AD33-F432EB507257}" dt="2024-06-27T12:59:02.421" v="52" actId="14100"/>
          <ac:spMkLst>
            <pc:docMk/>
            <pc:sldMk cId="2149844203" sldId="263"/>
            <ac:spMk id="2" creationId="{1312EC72-115E-5B5F-7B7A-E93B13501894}"/>
          </ac:spMkLst>
        </pc:spChg>
        <pc:spChg chg="del">
          <ac:chgData name="Rozell, Caitlin (DACCTE)" userId="10e0ba72-d93a-40f2-a4ae-a639047161f8" providerId="ADAL" clId="{DC7B7E69-B6FB-4EFE-AD33-F432EB507257}" dt="2024-06-27T12:58:58.198" v="51" actId="478"/>
          <ac:spMkLst>
            <pc:docMk/>
            <pc:sldMk cId="2149844203" sldId="263"/>
            <ac:spMk id="3" creationId="{BE5FDDAE-FED5-4AAC-4F95-5BA41CBE5929}"/>
          </ac:spMkLst>
        </pc:spChg>
      </pc:sldChg>
      <pc:sldChg chg="modSp add mod">
        <pc:chgData name="Rozell, Caitlin (DACCTE)" userId="10e0ba72-d93a-40f2-a4ae-a639047161f8" providerId="ADAL" clId="{DC7B7E69-B6FB-4EFE-AD33-F432EB507257}" dt="2024-06-27T13:05:05.212" v="92" actId="20577"/>
        <pc:sldMkLst>
          <pc:docMk/>
          <pc:sldMk cId="2370578599" sldId="267"/>
        </pc:sldMkLst>
        <pc:spChg chg="mod">
          <ac:chgData name="Rozell, Caitlin (DACCTE)" userId="10e0ba72-d93a-40f2-a4ae-a639047161f8" providerId="ADAL" clId="{DC7B7E69-B6FB-4EFE-AD33-F432EB507257}" dt="2024-06-27T13:05:05.212" v="92" actId="20577"/>
          <ac:spMkLst>
            <pc:docMk/>
            <pc:sldMk cId="2370578599" sldId="267"/>
            <ac:spMk id="2" creationId="{DA38A0D5-E7C6-4A74-B546-304E8DFEB198}"/>
          </ac:spMkLst>
        </pc:spChg>
        <pc:graphicFrameChg chg="mod">
          <ac:chgData name="Rozell, Caitlin (DACCTE)" userId="10e0ba72-d93a-40f2-a4ae-a639047161f8" providerId="ADAL" clId="{DC7B7E69-B6FB-4EFE-AD33-F432EB507257}" dt="2024-06-27T13:04:03.037" v="72" actId="16037"/>
          <ac:graphicFrameMkLst>
            <pc:docMk/>
            <pc:sldMk cId="2370578599" sldId="267"/>
            <ac:graphicFrameMk id="6" creationId="{6E23CE19-48B4-37BC-BE9F-5C653ECF72D6}"/>
          </ac:graphicFrameMkLst>
        </pc:graphicFrameChg>
      </pc:sldChg>
      <pc:sldChg chg="addSp modSp new mod">
        <pc:chgData name="Rozell, Caitlin (DACCTE)" userId="10e0ba72-d93a-40f2-a4ae-a639047161f8" providerId="ADAL" clId="{DC7B7E69-B6FB-4EFE-AD33-F432EB507257}" dt="2024-07-08T15:26:31.665" v="808" actId="14100"/>
        <pc:sldMkLst>
          <pc:docMk/>
          <pc:sldMk cId="3392944496" sldId="268"/>
        </pc:sldMkLst>
        <pc:spChg chg="mod">
          <ac:chgData name="Rozell, Caitlin (DACCTE)" userId="10e0ba72-d93a-40f2-a4ae-a639047161f8" providerId="ADAL" clId="{DC7B7E69-B6FB-4EFE-AD33-F432EB507257}" dt="2024-07-08T15:26:27.484" v="807" actId="404"/>
          <ac:spMkLst>
            <pc:docMk/>
            <pc:sldMk cId="3392944496" sldId="268"/>
            <ac:spMk id="2" creationId="{EC0BF53E-D0A4-7D1E-CB9C-940D96C718E3}"/>
          </ac:spMkLst>
        </pc:spChg>
        <pc:spChg chg="mod">
          <ac:chgData name="Rozell, Caitlin (DACCTE)" userId="10e0ba72-d93a-40f2-a4ae-a639047161f8" providerId="ADAL" clId="{DC7B7E69-B6FB-4EFE-AD33-F432EB507257}" dt="2024-07-08T15:26:31.665" v="808" actId="14100"/>
          <ac:spMkLst>
            <pc:docMk/>
            <pc:sldMk cId="3392944496" sldId="268"/>
            <ac:spMk id="3" creationId="{8A083256-42ED-4295-715E-91B9428A369B}"/>
          </ac:spMkLst>
        </pc:spChg>
        <pc:spChg chg="add mod">
          <ac:chgData name="Rozell, Caitlin (DACCTE)" userId="10e0ba72-d93a-40f2-a4ae-a639047161f8" providerId="ADAL" clId="{DC7B7E69-B6FB-4EFE-AD33-F432EB507257}" dt="2024-07-08T15:20:39.918" v="806" actId="207"/>
          <ac:spMkLst>
            <pc:docMk/>
            <pc:sldMk cId="3392944496" sldId="268"/>
            <ac:spMk id="4" creationId="{40D012D7-A20A-9846-0C86-4A43EC164DC4}"/>
          </ac:spMkLst>
        </pc:spChg>
      </pc:sldChg>
      <pc:sldChg chg="modSp new del mod">
        <pc:chgData name="Rozell, Caitlin (DACCTE)" userId="10e0ba72-d93a-40f2-a4ae-a639047161f8" providerId="ADAL" clId="{DC7B7E69-B6FB-4EFE-AD33-F432EB507257}" dt="2024-07-08T15:11:29.923" v="239" actId="47"/>
        <pc:sldMkLst>
          <pc:docMk/>
          <pc:sldMk cId="3841246025" sldId="268"/>
        </pc:sldMkLst>
        <pc:spChg chg="mod">
          <ac:chgData name="Rozell, Caitlin (DACCTE)" userId="10e0ba72-d93a-40f2-a4ae-a639047161f8" providerId="ADAL" clId="{DC7B7E69-B6FB-4EFE-AD33-F432EB507257}" dt="2024-06-27T13:11:09.941" v="158" actId="20577"/>
          <ac:spMkLst>
            <pc:docMk/>
            <pc:sldMk cId="3841246025" sldId="268"/>
            <ac:spMk id="2" creationId="{36FED93D-946F-7BA4-B742-DF5FBDFBE4CC}"/>
          </ac:spMkLst>
        </pc:spChg>
        <pc:spChg chg="mod">
          <ac:chgData name="Rozell, Caitlin (DACCTE)" userId="10e0ba72-d93a-40f2-a4ae-a639047161f8" providerId="ADAL" clId="{DC7B7E69-B6FB-4EFE-AD33-F432EB507257}" dt="2024-07-08T15:10:32.950" v="238" actId="20577"/>
          <ac:spMkLst>
            <pc:docMk/>
            <pc:sldMk cId="3841246025" sldId="268"/>
            <ac:spMk id="3" creationId="{4393C16D-695A-6F19-FFD3-9B43EBCD18CA}"/>
          </ac:spMkLst>
        </pc:spChg>
      </pc:sldChg>
    </pc:docChg>
  </pc:docChgLst>
  <pc:docChgLst>
    <pc:chgData name="Stahl, Christopher (DACCTE)" userId="be2b456f-868c-4442-a071-0fe42e1dde25" providerId="ADAL" clId="{1A90DBB6-F445-47FD-9E63-A5DF458AB20D}"/>
    <pc:docChg chg="custSel addSld modSld">
      <pc:chgData name="Stahl, Christopher (DACCTE)" userId="be2b456f-868c-4442-a071-0fe42e1dde25" providerId="ADAL" clId="{1A90DBB6-F445-47FD-9E63-A5DF458AB20D}" dt="2023-01-24T18:13:58.067" v="1261" actId="20577"/>
      <pc:docMkLst>
        <pc:docMk/>
      </pc:docMkLst>
      <pc:sldChg chg="modSp mod">
        <pc:chgData name="Stahl, Christopher (DACCTE)" userId="be2b456f-868c-4442-a071-0fe42e1dde25" providerId="ADAL" clId="{1A90DBB6-F445-47FD-9E63-A5DF458AB20D}" dt="2023-01-24T18:10:34.425" v="1091" actId="20577"/>
        <pc:sldMkLst>
          <pc:docMk/>
          <pc:sldMk cId="1916633931" sldId="257"/>
        </pc:sldMkLst>
        <pc:spChg chg="mod">
          <ac:chgData name="Stahl, Christopher (DACCTE)" userId="be2b456f-868c-4442-a071-0fe42e1dde25" providerId="ADAL" clId="{1A90DBB6-F445-47FD-9E63-A5DF458AB20D}" dt="2023-01-24T18:10:34.425" v="1091" actId="20577"/>
          <ac:spMkLst>
            <pc:docMk/>
            <pc:sldMk cId="1916633931" sldId="257"/>
            <ac:spMk id="2" creationId="{7D9985FA-CEFA-43D6-A3B5-42421F559340}"/>
          </ac:spMkLst>
        </pc:spChg>
      </pc:sldChg>
      <pc:sldChg chg="modSp mod">
        <pc:chgData name="Stahl, Christopher (DACCTE)" userId="be2b456f-868c-4442-a071-0fe42e1dde25" providerId="ADAL" clId="{1A90DBB6-F445-47FD-9E63-A5DF458AB20D}" dt="2023-01-24T18:11:50.969" v="1163" actId="20577"/>
        <pc:sldMkLst>
          <pc:docMk/>
          <pc:sldMk cId="4229446074" sldId="258"/>
        </pc:sldMkLst>
        <pc:spChg chg="mod">
          <ac:chgData name="Stahl, Christopher (DACCTE)" userId="be2b456f-868c-4442-a071-0fe42e1dde25" providerId="ADAL" clId="{1A90DBB6-F445-47FD-9E63-A5DF458AB20D}" dt="2023-01-24T18:11:50.969" v="1163" actId="20577"/>
          <ac:spMkLst>
            <pc:docMk/>
            <pc:sldMk cId="4229446074" sldId="258"/>
            <ac:spMk id="3" creationId="{AE6C6E93-55DA-47F8-8370-42181716BECD}"/>
          </ac:spMkLst>
        </pc:spChg>
      </pc:sldChg>
      <pc:sldChg chg="modSp mod">
        <pc:chgData name="Stahl, Christopher (DACCTE)" userId="be2b456f-868c-4442-a071-0fe42e1dde25" providerId="ADAL" clId="{1A90DBB6-F445-47FD-9E63-A5DF458AB20D}" dt="2023-01-24T18:12:31.619" v="1193" actId="20577"/>
        <pc:sldMkLst>
          <pc:docMk/>
          <pc:sldMk cId="971769448" sldId="260"/>
        </pc:sldMkLst>
        <pc:spChg chg="mod">
          <ac:chgData name="Stahl, Christopher (DACCTE)" userId="be2b456f-868c-4442-a071-0fe42e1dde25" providerId="ADAL" clId="{1A90DBB6-F445-47FD-9E63-A5DF458AB20D}" dt="2023-01-24T18:12:31.619" v="1193" actId="20577"/>
          <ac:spMkLst>
            <pc:docMk/>
            <pc:sldMk cId="971769448" sldId="260"/>
            <ac:spMk id="3" creationId="{AD221F4B-CCA4-4FDF-BCA8-4C375488BC00}"/>
          </ac:spMkLst>
        </pc:spChg>
      </pc:sldChg>
      <pc:sldChg chg="modSp mod">
        <pc:chgData name="Stahl, Christopher (DACCTE)" userId="be2b456f-868c-4442-a071-0fe42e1dde25" providerId="ADAL" clId="{1A90DBB6-F445-47FD-9E63-A5DF458AB20D}" dt="2023-01-24T18:13:58.067" v="1261" actId="20577"/>
        <pc:sldMkLst>
          <pc:docMk/>
          <pc:sldMk cId="4047707226" sldId="261"/>
        </pc:sldMkLst>
        <pc:spChg chg="mod">
          <ac:chgData name="Stahl, Christopher (DACCTE)" userId="be2b456f-868c-4442-a071-0fe42e1dde25" providerId="ADAL" clId="{1A90DBB6-F445-47FD-9E63-A5DF458AB20D}" dt="2023-01-24T18:13:58.067" v="1261" actId="20577"/>
          <ac:spMkLst>
            <pc:docMk/>
            <pc:sldMk cId="4047707226" sldId="261"/>
            <ac:spMk id="3" creationId="{6D1BE139-351C-4608-BBE5-6F8A8CC2F255}"/>
          </ac:spMkLst>
        </pc:spChg>
      </pc:sldChg>
      <pc:sldChg chg="modSp new mod">
        <pc:chgData name="Stahl, Christopher (DACCTE)" userId="be2b456f-868c-4442-a071-0fe42e1dde25" providerId="ADAL" clId="{1A90DBB6-F445-47FD-9E63-A5DF458AB20D}" dt="2023-01-24T16:25:38.594" v="1081" actId="20577"/>
        <pc:sldMkLst>
          <pc:docMk/>
          <pc:sldMk cId="1260405681" sldId="262"/>
        </pc:sldMkLst>
        <pc:spChg chg="mod">
          <ac:chgData name="Stahl, Christopher (DACCTE)" userId="be2b456f-868c-4442-a071-0fe42e1dde25" providerId="ADAL" clId="{1A90DBB6-F445-47FD-9E63-A5DF458AB20D}" dt="2023-01-24T16:25:38.594" v="1081" actId="20577"/>
          <ac:spMkLst>
            <pc:docMk/>
            <pc:sldMk cId="1260405681" sldId="262"/>
            <ac:spMk id="3" creationId="{9BBEE57A-4944-4416-B3F1-7C3178EF5A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73FF6-B133-4B4A-804E-F561925EA071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B2742-28BE-477E-9154-0E1183AF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7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3D2298-2E93-47FB-A43F-B4DECB462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8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0A9A536-F781-94D6-91EB-599C1C3B9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1374379"/>
            <a:ext cx="7766936" cy="1782824"/>
          </a:xfrm>
        </p:spPr>
        <p:txBody>
          <a:bodyPr anchor="b">
            <a:noAutofit/>
          </a:bodyPr>
          <a:lstStyle>
            <a:lvl1pPr algn="r">
              <a:defRPr sz="5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15720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FED206"/>
                </a:solidFill>
                <a:latin typeface="Lucida Fax" panose="0206060205050502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9EDA77D-B2A2-15DC-3DFE-6A8E364FB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1" cap="none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5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38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06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067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44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3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8E9A13E-7B77-2EE9-C4F8-663DFA28A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ED206"/>
              </a:buClr>
              <a:defRPr sz="3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7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>
            <a:normAutofit/>
          </a:bodyPr>
          <a:lstStyle>
            <a:lvl1pPr algn="l">
              <a:defRPr sz="4800" b="1" cap="none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7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49693E44-9B8D-6991-DF53-FF08D0D83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6985CD3E-CE9F-7556-6BEC-011862662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1549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01549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8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407BAA-8BEE-01C5-4FC2-892EF3747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8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2686577C-3920-517F-5A12-197AE97EE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AE1C6832-648E-3952-618F-F622AF81C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01549F"/>
                </a:solidFill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FED206"/>
              </a:buClr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6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75E0841F-CC4E-3DCF-E870-2BC4E667C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Autofit/>
          </a:bodyPr>
          <a:lstStyle>
            <a:lvl1pPr algn="l">
              <a:defRPr sz="3200" b="1">
                <a:latin typeface="Lucida Fax" panose="02060602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3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8A6777A2-3E6B-B6D0-8BE9-7DB9050700D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1A8C-6C95-455F-8222-52F320011A78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0023D5-B4D7-48AB-949B-0E6CBAD5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0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1549F"/>
          </a:solidFill>
          <a:latin typeface="Lucida Fax" panose="0206060205050502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4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20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FED206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ccte.delaware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nn.breeding@delaware.gov" TargetMode="External"/><Relationship Id="rId5" Type="http://schemas.openxmlformats.org/officeDocument/2006/relationships/hyperlink" Target="mailto:caitlin.rozell@delaware.gov" TargetMode="External"/><Relationship Id="rId4" Type="http://schemas.openxmlformats.org/officeDocument/2006/relationships/hyperlink" Target="mailto:christopher.stahl@delaware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EC72-115E-5B5F-7B7A-E93B13501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374378"/>
            <a:ext cx="7766936" cy="2783735"/>
          </a:xfrm>
        </p:spPr>
        <p:txBody>
          <a:bodyPr/>
          <a:lstStyle/>
          <a:p>
            <a:r>
              <a:rPr lang="en-US" dirty="0"/>
              <a:t>Guide for Local Program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214984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F53E-D0A4-7D1E-CB9C-940D96C7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 of Content Covered: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83256-42ED-4295-715E-91B9428A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2533"/>
            <a:ext cx="8596668" cy="4398829"/>
          </a:xfrm>
        </p:spPr>
        <p:txBody>
          <a:bodyPr/>
          <a:lstStyle/>
          <a:p>
            <a:r>
              <a:rPr lang="en-US" dirty="0"/>
              <a:t>Purpose of a Local Program Advisory Committee</a:t>
            </a:r>
          </a:p>
          <a:p>
            <a:r>
              <a:rPr lang="en-US" dirty="0"/>
              <a:t>Codes that mandate having an Advisory Committee</a:t>
            </a:r>
          </a:p>
          <a:p>
            <a:r>
              <a:rPr lang="en-US" dirty="0"/>
              <a:t>Members to be included in an Advisory Committee</a:t>
            </a:r>
          </a:p>
          <a:p>
            <a:r>
              <a:rPr lang="en-US" dirty="0"/>
              <a:t>Number of Members and Meeting Information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012D7-A20A-9846-0C86-4A43EC164DC4}"/>
              </a:ext>
            </a:extLst>
          </p:cNvPr>
          <p:cNvSpPr txBox="1"/>
          <p:nvPr/>
        </p:nvSpPr>
        <p:spPr>
          <a:xfrm>
            <a:off x="564265" y="6248400"/>
            <a:ext cx="8483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1549F"/>
                </a:solidFill>
              </a:rPr>
              <a:t>Have more questions? Be sure to contact DACCTE using the contact information on the last slide.</a:t>
            </a:r>
          </a:p>
        </p:txBody>
      </p:sp>
    </p:spTree>
    <p:extLst>
      <p:ext uri="{BB962C8B-B14F-4D97-AF65-F5344CB8AC3E}">
        <p14:creationId xmlns:p14="http://schemas.microsoft.com/office/powerpoint/2010/main" val="339294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29E1-82A1-47DD-9448-EF10ACFD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6E93-55DA-47F8-8370-42181716B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3673"/>
            <a:ext cx="8596668" cy="433769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Local Advisory Committees are required as part of a total CTE Program and accepted as part of receiving funds from previous mentioned legislation.  </a:t>
            </a:r>
          </a:p>
          <a:p>
            <a:r>
              <a:rPr lang="en-US" dirty="0"/>
              <a:t>These committees should “ADVISE” the program/school on current job needs, trends, skill updates, curricular updates, early career opportunities for students (WBL, Apprenticeships, etc.).</a:t>
            </a:r>
          </a:p>
          <a:p>
            <a:r>
              <a:rPr lang="en-US" dirty="0"/>
              <a:t>Advocate for all CTE Stakeholders (students, teachers, administration).</a:t>
            </a:r>
          </a:p>
          <a:p>
            <a:r>
              <a:rPr lang="en-US" dirty="0"/>
              <a:t>Serve as a vital link between business, labor, industry, education, and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422944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85FA-CEFA-43D6-A3B5-42421F55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98186" cy="1320800"/>
          </a:xfrm>
        </p:spPr>
        <p:txBody>
          <a:bodyPr/>
          <a:lstStyle/>
          <a:p>
            <a:r>
              <a:rPr lang="en-US" dirty="0"/>
              <a:t>What laws or codes mandate we should have Advisory Committee’s?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E82B-C823-417F-9DA1-324D7E417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97204"/>
            <a:ext cx="8596668" cy="360947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Federal Law- “Strengthening Career and Technical Education for the 21</a:t>
            </a:r>
            <a:r>
              <a:rPr lang="en-US" baseline="30000" dirty="0"/>
              <a:t>st</a:t>
            </a:r>
            <a:r>
              <a:rPr lang="en-US" dirty="0"/>
              <a:t> Century Act of 2019” (Perkins V)</a:t>
            </a:r>
          </a:p>
          <a:p>
            <a:r>
              <a:rPr lang="en-US" dirty="0"/>
              <a:t>State of Delaware Laws and Codes- Delaware Administrative Code Title 14 Education- Section 500 Curriculum and Instruction- Sub Section 525 Requirements for Career and Technical Education Programs of Study. Within 525 sub section 4.2.2.5. </a:t>
            </a:r>
          </a:p>
          <a:p>
            <a:r>
              <a:rPr lang="en-US" dirty="0"/>
              <a:t>Within these two laws you will find that School Districts are to have a Perkins Advisory Committee and individual programs/schools should have a Local Program Advisory Committee.  </a:t>
            </a:r>
          </a:p>
          <a:p>
            <a:r>
              <a:rPr lang="en-US" dirty="0"/>
              <a:t>For the purpose of this power point tutorial, I will focus on a “Local Program Advisory Committee”</a:t>
            </a:r>
          </a:p>
        </p:txBody>
      </p:sp>
    </p:spTree>
    <p:extLst>
      <p:ext uri="{BB962C8B-B14F-4D97-AF65-F5344CB8AC3E}">
        <p14:creationId xmlns:p14="http://schemas.microsoft.com/office/powerpoint/2010/main" val="191663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8D63B-36F4-4E22-AA4B-DD2CA6296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</a:t>
            </a:r>
            <a:br>
              <a:rPr lang="en-US" dirty="0"/>
            </a:br>
            <a:r>
              <a:rPr lang="en-US" dirty="0"/>
              <a:t>(Include the following , but not limited to)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EF3D0-D2D0-434A-A7AF-AD1141EB6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81701"/>
            <a:ext cx="8596668" cy="3744227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CTE Teachers</a:t>
            </a:r>
          </a:p>
          <a:p>
            <a:r>
              <a:rPr lang="en-US" dirty="0"/>
              <a:t>Academic Teachers</a:t>
            </a:r>
          </a:p>
          <a:p>
            <a:r>
              <a:rPr lang="en-US" dirty="0"/>
              <a:t>CTE/Curriculum District Coordinators</a:t>
            </a:r>
          </a:p>
          <a:p>
            <a:r>
              <a:rPr lang="en-US" dirty="0"/>
              <a:t>School Counselors</a:t>
            </a:r>
          </a:p>
          <a:p>
            <a:r>
              <a:rPr lang="en-US" dirty="0"/>
              <a:t>Business/Industry Representatives</a:t>
            </a:r>
          </a:p>
          <a:p>
            <a:r>
              <a:rPr lang="en-US" dirty="0"/>
              <a:t>Labor Representatives</a:t>
            </a:r>
          </a:p>
          <a:p>
            <a:r>
              <a:rPr lang="en-US" dirty="0"/>
              <a:t>Postsecondary Partners (two and four-year)</a:t>
            </a:r>
          </a:p>
          <a:p>
            <a:r>
              <a:rPr lang="en-US" dirty="0"/>
              <a:t>Parents</a:t>
            </a:r>
          </a:p>
          <a:p>
            <a:r>
              <a:rPr lang="en-US" dirty="0"/>
              <a:t>Students</a:t>
            </a:r>
          </a:p>
          <a:p>
            <a:r>
              <a:rPr lang="en-US" dirty="0"/>
              <a:t>Community Stakeholders</a:t>
            </a:r>
          </a:p>
          <a:p>
            <a:r>
              <a:rPr lang="en-US" dirty="0"/>
              <a:t>The group should be reflective of the community and account for broad stakeholder engagement.  </a:t>
            </a:r>
          </a:p>
        </p:txBody>
      </p:sp>
    </p:spTree>
    <p:extLst>
      <p:ext uri="{BB962C8B-B14F-4D97-AF65-F5344CB8AC3E}">
        <p14:creationId xmlns:p14="http://schemas.microsoft.com/office/powerpoint/2010/main" val="281210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ACC8-4DCF-4F33-8085-60D5560CD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Members, Appointment, and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21F4B-CCA4-4FDF-BCA8-4C375488B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83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size of the group can be determined by the needs of the area to be served.  Balanced representation is most important.  </a:t>
            </a:r>
          </a:p>
          <a:p>
            <a:r>
              <a:rPr lang="en-US" dirty="0"/>
              <a:t>Appointment of members by official action of the school board is </a:t>
            </a:r>
            <a:r>
              <a:rPr lang="en-US" dirty="0">
                <a:highlight>
                  <a:srgbClr val="FFFF00"/>
                </a:highlight>
              </a:rPr>
              <a:t>recommended</a:t>
            </a:r>
            <a:r>
              <a:rPr lang="en-US" dirty="0"/>
              <a:t>.  </a:t>
            </a:r>
          </a:p>
          <a:p>
            <a:r>
              <a:rPr lang="en-US" dirty="0"/>
              <a:t>Length of term should be decided by the Local Education Agency (LEA)  </a:t>
            </a:r>
          </a:p>
          <a:p>
            <a:pPr lvl="1"/>
            <a:r>
              <a:rPr lang="en-US" dirty="0"/>
              <a:t>For </a:t>
            </a:r>
            <a:r>
              <a:rPr lang="en-US" dirty="0">
                <a:highlight>
                  <a:srgbClr val="FFFF00"/>
                </a:highlight>
              </a:rPr>
              <a:t>Example</a:t>
            </a:r>
            <a:r>
              <a:rPr lang="en-US" dirty="0"/>
              <a:t>- </a:t>
            </a:r>
          </a:p>
          <a:p>
            <a:pPr lvl="2"/>
            <a:r>
              <a:rPr lang="en-US" dirty="0"/>
              <a:t>1/3 membership for 1 year</a:t>
            </a:r>
          </a:p>
          <a:p>
            <a:pPr lvl="2"/>
            <a:r>
              <a:rPr lang="en-US" dirty="0"/>
              <a:t>1/3 membership for 2 years</a:t>
            </a:r>
          </a:p>
          <a:p>
            <a:pPr lvl="2"/>
            <a:r>
              <a:rPr lang="en-US" dirty="0"/>
              <a:t>1/3 membership for 3 years </a:t>
            </a:r>
          </a:p>
        </p:txBody>
      </p:sp>
    </p:spTree>
    <p:extLst>
      <p:ext uri="{BB962C8B-B14F-4D97-AF65-F5344CB8AC3E}">
        <p14:creationId xmlns:p14="http://schemas.microsoft.com/office/powerpoint/2010/main" val="97176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0116-D09A-46D8-A09D-29716F3E0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BE139-351C-4608-BBE5-6F8A8CC2F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Meetings should be scheduled as needed, at a convenient time with proper early notification.  Members should be provided with a tentative agenda and materials for review prior to the meeting.  </a:t>
            </a:r>
          </a:p>
          <a:p>
            <a:r>
              <a:rPr lang="en-US" dirty="0">
                <a:highlight>
                  <a:srgbClr val="FFFF00"/>
                </a:highlight>
              </a:rPr>
              <a:t>Meeting notes should be kept </a:t>
            </a:r>
            <a:r>
              <a:rPr lang="en-US">
                <a:highlight>
                  <a:srgbClr val="FFFF00"/>
                </a:highlight>
              </a:rPr>
              <a:t>and used for </a:t>
            </a:r>
            <a:r>
              <a:rPr lang="en-US" dirty="0">
                <a:highlight>
                  <a:srgbClr val="FFFF00"/>
                </a:highlight>
              </a:rPr>
              <a:t>documentation purposes.</a:t>
            </a:r>
          </a:p>
          <a:p>
            <a:r>
              <a:rPr lang="en-US" dirty="0">
                <a:highlight>
                  <a:srgbClr val="FFFF00"/>
                </a:highlight>
              </a:rPr>
              <a:t>It is recommended to convene 2 meetings per school year.  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4770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A0D5-E7C6-4A74-B546-304E8DFE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DACCTE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E23CE19-48B4-37BC-BE9F-5C653ECF7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468772"/>
              </p:ext>
            </p:extLst>
          </p:nvPr>
        </p:nvGraphicFramePr>
        <p:xfrm>
          <a:off x="381000" y="1703388"/>
          <a:ext cx="9664700" cy="4596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89400">
                  <a:extLst>
                    <a:ext uri="{9D8B030D-6E8A-4147-A177-3AD203B41FA5}">
                      <a16:colId xmlns:a16="http://schemas.microsoft.com/office/drawing/2014/main" val="2985229555"/>
                    </a:ext>
                  </a:extLst>
                </a:gridCol>
                <a:gridCol w="5575300">
                  <a:extLst>
                    <a:ext uri="{9D8B030D-6E8A-4147-A177-3AD203B41FA5}">
                      <a16:colId xmlns:a16="http://schemas.microsoft.com/office/drawing/2014/main" val="816314492"/>
                    </a:ext>
                  </a:extLst>
                </a:gridCol>
              </a:tblGrid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Mailing Address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240 N. James Street #201,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Wilmington, DE 19804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855313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Website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www.daccte.delaware.gov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8236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Phone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302-995-8592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9669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Fax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302-995-8594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780198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Executive Director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christopher.stahl@delaware.gov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33058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CTE Specialist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caitlin.rozell@delaware.gov</a:t>
                      </a: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672237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Administrative Assistant Email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ann.breeding@delaware.gov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96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578599"/>
      </p:ext>
    </p:extLst>
  </p:cSld>
  <p:clrMapOvr>
    <a:masterClrMapping/>
  </p:clrMapOvr>
</p:sld>
</file>

<file path=ppt/theme/theme1.xml><?xml version="1.0" encoding="utf-8"?>
<a:theme xmlns:a="http://schemas.openxmlformats.org/drawingml/2006/main" name="DACCTE Theme">
  <a:themeElements>
    <a:clrScheme name="DACC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33CC"/>
      </a:accent1>
      <a:accent2>
        <a:srgbClr val="F4E30C"/>
      </a:accent2>
      <a:accent3>
        <a:srgbClr val="0033CC"/>
      </a:accent3>
      <a:accent4>
        <a:srgbClr val="F4E30C"/>
      </a:accent4>
      <a:accent5>
        <a:srgbClr val="0033CC"/>
      </a:accent5>
      <a:accent6>
        <a:srgbClr val="F4E30C"/>
      </a:accent6>
      <a:hlink>
        <a:srgbClr val="0033CC"/>
      </a:hlink>
      <a:folHlink>
        <a:srgbClr val="F4E30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CCTE Theme" id="{D9D804A7-30CD-46FF-B25B-EF7B9202F826}" vid="{66410E04-0CFB-42A8-9039-55A10DDFEA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DACCTE Theme</Template>
  <TotalTime>349</TotalTime>
  <Words>510</Words>
  <Application>Microsoft Office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Fax</vt:lpstr>
      <vt:lpstr>Trebuchet MS</vt:lpstr>
      <vt:lpstr>Wingdings 3</vt:lpstr>
      <vt:lpstr>DACCTE Theme</vt:lpstr>
      <vt:lpstr>Guide for Local Program Advisory Committee</vt:lpstr>
      <vt:lpstr>Overview of Content Covered:</vt:lpstr>
      <vt:lpstr>Purpose</vt:lpstr>
      <vt:lpstr>What laws or codes mandate we should have Advisory Committee’s?</vt:lpstr>
      <vt:lpstr>Membership  (Include the following , but not limited to)</vt:lpstr>
      <vt:lpstr>Number of Members, Appointment, and Term</vt:lpstr>
      <vt:lpstr>Meetings</vt:lpstr>
      <vt:lpstr>Contact DACCTE</vt:lpstr>
    </vt:vector>
  </TitlesOfParts>
  <Company>Delaware Advisory Council on Career and Technical Education (DACCTE)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for Local Advisory Councils</dc:title>
  <dc:subject>Local Advisory Committee Basics</dc:subject>
  <dc:creator>Stahl, Christopher (DACCTE)</dc:creator>
  <cp:keywords>Local Advisory Committee Basics</cp:keywords>
  <cp:lastModifiedBy>Hunton, Sheila D (DOS)</cp:lastModifiedBy>
  <cp:revision>2</cp:revision>
  <dcterms:created xsi:type="dcterms:W3CDTF">2022-11-28T17:01:38Z</dcterms:created>
  <dcterms:modified xsi:type="dcterms:W3CDTF">2024-07-18T17:32:25Z</dcterms:modified>
</cp:coreProperties>
</file>