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3" r:id="rId2"/>
    <p:sldId id="273" r:id="rId3"/>
    <p:sldId id="268" r:id="rId4"/>
    <p:sldId id="269" r:id="rId5"/>
    <p:sldId id="270" r:id="rId6"/>
    <p:sldId id="271" r:id="rId7"/>
    <p:sldId id="272" r:id="rId8"/>
    <p:sldId id="274"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54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16CD3C-D471-4656-8731-CA759B339283}" v="1" dt="2024-09-18T13:56:11.5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7" d="100"/>
          <a:sy n="107" d="100"/>
        </p:scale>
        <p:origin x="75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zell, Caitlin (DACCTE)" userId="10e0ba72-d93a-40f2-a4ae-a639047161f8" providerId="ADAL" clId="{39B2CC1E-248A-4098-837E-EEB4F337F087}"/>
    <pc:docChg chg="undo custSel addSld delSld modSld">
      <pc:chgData name="Rozell, Caitlin (DACCTE)" userId="10e0ba72-d93a-40f2-a4ae-a639047161f8" providerId="ADAL" clId="{39B2CC1E-248A-4098-837E-EEB4F337F087}" dt="2024-07-08T15:31:53.808" v="307" actId="33524"/>
      <pc:docMkLst>
        <pc:docMk/>
      </pc:docMkLst>
      <pc:sldChg chg="delSp modSp del mod delDesignElem">
        <pc:chgData name="Rozell, Caitlin (DACCTE)" userId="10e0ba72-d93a-40f2-a4ae-a639047161f8" providerId="ADAL" clId="{39B2CC1E-248A-4098-837E-EEB4F337F087}" dt="2024-06-27T17:20:27.987" v="49" actId="47"/>
        <pc:sldMkLst>
          <pc:docMk/>
          <pc:sldMk cId="874459372" sldId="256"/>
        </pc:sldMkLst>
        <pc:spChg chg="mod">
          <ac:chgData name="Rozell, Caitlin (DACCTE)" userId="10e0ba72-d93a-40f2-a4ae-a639047161f8" providerId="ADAL" clId="{39B2CC1E-248A-4098-837E-EEB4F337F087}" dt="2024-06-27T17:19:53.267" v="4" actId="27636"/>
          <ac:spMkLst>
            <pc:docMk/>
            <pc:sldMk cId="874459372" sldId="256"/>
            <ac:spMk id="3" creationId="{AF82B5C3-01D6-4448-8763-318F3D108265}"/>
          </ac:spMkLst>
        </pc:spChg>
        <pc:spChg chg="del">
          <ac:chgData name="Rozell, Caitlin (DACCTE)" userId="10e0ba72-d93a-40f2-a4ae-a639047161f8" providerId="ADAL" clId="{39B2CC1E-248A-4098-837E-EEB4F337F087}" dt="2024-06-27T17:19:53.180" v="3"/>
          <ac:spMkLst>
            <pc:docMk/>
            <pc:sldMk cId="874459372" sldId="256"/>
            <ac:spMk id="8" creationId="{88294908-8B00-4F58-BBBA-20F71A40AA9E}"/>
          </ac:spMkLst>
        </pc:spChg>
        <pc:spChg chg="del">
          <ac:chgData name="Rozell, Caitlin (DACCTE)" userId="10e0ba72-d93a-40f2-a4ae-a639047161f8" providerId="ADAL" clId="{39B2CC1E-248A-4098-837E-EEB4F337F087}" dt="2024-06-27T17:19:53.180" v="3"/>
          <ac:spMkLst>
            <pc:docMk/>
            <pc:sldMk cId="874459372" sldId="256"/>
            <ac:spMk id="10" creationId="{4364C879-1404-4203-8E9D-CC5DE0A621A2}"/>
          </ac:spMkLst>
        </pc:spChg>
        <pc:spChg chg="del">
          <ac:chgData name="Rozell, Caitlin (DACCTE)" userId="10e0ba72-d93a-40f2-a4ae-a639047161f8" providerId="ADAL" clId="{39B2CC1E-248A-4098-837E-EEB4F337F087}" dt="2024-06-27T17:19:53.180" v="3"/>
          <ac:spMkLst>
            <pc:docMk/>
            <pc:sldMk cId="874459372" sldId="256"/>
            <ac:spMk id="12" creationId="{84617302-4B0D-4351-A6BB-6F0930D943AC}"/>
          </ac:spMkLst>
        </pc:spChg>
        <pc:spChg chg="del">
          <ac:chgData name="Rozell, Caitlin (DACCTE)" userId="10e0ba72-d93a-40f2-a4ae-a639047161f8" providerId="ADAL" clId="{39B2CC1E-248A-4098-837E-EEB4F337F087}" dt="2024-06-27T17:19:53.180" v="3"/>
          <ac:spMkLst>
            <pc:docMk/>
            <pc:sldMk cId="874459372" sldId="256"/>
            <ac:spMk id="14" creationId="{DA2C7802-C2E0-4218-8F89-8DD7CCD2CD1C}"/>
          </ac:spMkLst>
        </pc:spChg>
        <pc:spChg chg="del">
          <ac:chgData name="Rozell, Caitlin (DACCTE)" userId="10e0ba72-d93a-40f2-a4ae-a639047161f8" providerId="ADAL" clId="{39B2CC1E-248A-4098-837E-EEB4F337F087}" dt="2024-06-27T17:19:53.180" v="3"/>
          <ac:spMkLst>
            <pc:docMk/>
            <pc:sldMk cId="874459372" sldId="256"/>
            <ac:spMk id="16" creationId="{A6D7111A-21E5-4EE9-8A78-10E5530F0116}"/>
          </ac:spMkLst>
        </pc:spChg>
        <pc:spChg chg="del">
          <ac:chgData name="Rozell, Caitlin (DACCTE)" userId="10e0ba72-d93a-40f2-a4ae-a639047161f8" providerId="ADAL" clId="{39B2CC1E-248A-4098-837E-EEB4F337F087}" dt="2024-06-27T17:19:53.180" v="3"/>
          <ac:spMkLst>
            <pc:docMk/>
            <pc:sldMk cId="874459372" sldId="256"/>
            <ac:spMk id="18" creationId="{A3969E80-A77B-49FC-9122-D89AFD5EE118}"/>
          </ac:spMkLst>
        </pc:spChg>
        <pc:spChg chg="del">
          <ac:chgData name="Rozell, Caitlin (DACCTE)" userId="10e0ba72-d93a-40f2-a4ae-a639047161f8" providerId="ADAL" clId="{39B2CC1E-248A-4098-837E-EEB4F337F087}" dt="2024-06-27T17:19:53.180" v="3"/>
          <ac:spMkLst>
            <pc:docMk/>
            <pc:sldMk cId="874459372" sldId="256"/>
            <ac:spMk id="20" creationId="{1849CA57-76BD-4CF2-80BA-D7A46A01B7B1}"/>
          </ac:spMkLst>
        </pc:spChg>
        <pc:spChg chg="del">
          <ac:chgData name="Rozell, Caitlin (DACCTE)" userId="10e0ba72-d93a-40f2-a4ae-a639047161f8" providerId="ADAL" clId="{39B2CC1E-248A-4098-837E-EEB4F337F087}" dt="2024-06-27T17:19:53.180" v="3"/>
          <ac:spMkLst>
            <pc:docMk/>
            <pc:sldMk cId="874459372" sldId="256"/>
            <ac:spMk id="22" creationId="{35E9085E-E730-4768-83D4-6CB7E9897153}"/>
          </ac:spMkLst>
        </pc:spChg>
        <pc:spChg chg="del">
          <ac:chgData name="Rozell, Caitlin (DACCTE)" userId="10e0ba72-d93a-40f2-a4ae-a639047161f8" providerId="ADAL" clId="{39B2CC1E-248A-4098-837E-EEB4F337F087}" dt="2024-06-27T17:19:53.180" v="3"/>
          <ac:spMkLst>
            <pc:docMk/>
            <pc:sldMk cId="874459372" sldId="256"/>
            <ac:spMk id="24" creationId="{973272FE-A474-4CAE-8CA2-BCC8B476C3F4}"/>
          </ac:spMkLst>
        </pc:spChg>
        <pc:spChg chg="del">
          <ac:chgData name="Rozell, Caitlin (DACCTE)" userId="10e0ba72-d93a-40f2-a4ae-a639047161f8" providerId="ADAL" clId="{39B2CC1E-248A-4098-837E-EEB4F337F087}" dt="2024-06-27T17:19:53.180" v="3"/>
          <ac:spMkLst>
            <pc:docMk/>
            <pc:sldMk cId="874459372" sldId="256"/>
            <ac:spMk id="26" creationId="{E07981EA-05A6-437C-88D7-B377B92B031D}"/>
          </ac:spMkLst>
        </pc:spChg>
        <pc:spChg chg="del">
          <ac:chgData name="Rozell, Caitlin (DACCTE)" userId="10e0ba72-d93a-40f2-a4ae-a639047161f8" providerId="ADAL" clId="{39B2CC1E-248A-4098-837E-EEB4F337F087}" dt="2024-06-27T17:19:53.180" v="3"/>
          <ac:spMkLst>
            <pc:docMk/>
            <pc:sldMk cId="874459372" sldId="256"/>
            <ac:spMk id="28" creationId="{15E3C750-986E-4769-B1AE-49289FBEE757}"/>
          </ac:spMkLst>
        </pc:spChg>
      </pc:sldChg>
      <pc:sldChg chg="delSp modSp del mod delDesignElem chgLayout">
        <pc:chgData name="Rozell, Caitlin (DACCTE)" userId="10e0ba72-d93a-40f2-a4ae-a639047161f8" providerId="ADAL" clId="{39B2CC1E-248A-4098-837E-EEB4F337F087}" dt="2024-07-08T14:43:14.321" v="97" actId="47"/>
        <pc:sldMkLst>
          <pc:docMk/>
          <pc:sldMk cId="1701128374" sldId="257"/>
        </pc:sldMkLst>
        <pc:spChg chg="mod ord">
          <ac:chgData name="Rozell, Caitlin (DACCTE)" userId="10e0ba72-d93a-40f2-a4ae-a639047161f8" providerId="ADAL" clId="{39B2CC1E-248A-4098-837E-EEB4F337F087}" dt="2024-07-08T14:40:35.247" v="53" actId="700"/>
          <ac:spMkLst>
            <pc:docMk/>
            <pc:sldMk cId="1701128374" sldId="257"/>
            <ac:spMk id="2" creationId="{5F7229D1-FB3E-4E1E-9574-466A380071BC}"/>
          </ac:spMkLst>
        </pc:spChg>
        <pc:spChg chg="del">
          <ac:chgData name="Rozell, Caitlin (DACCTE)" userId="10e0ba72-d93a-40f2-a4ae-a639047161f8" providerId="ADAL" clId="{39B2CC1E-248A-4098-837E-EEB4F337F087}" dt="2024-06-27T17:19:53.180" v="3"/>
          <ac:spMkLst>
            <pc:docMk/>
            <pc:sldMk cId="1701128374" sldId="257"/>
            <ac:spMk id="9" creationId="{2E442304-DDBD-4F7B-8017-36BCC863FB40}"/>
          </ac:spMkLst>
        </pc:spChg>
        <pc:spChg chg="del">
          <ac:chgData name="Rozell, Caitlin (DACCTE)" userId="10e0ba72-d93a-40f2-a4ae-a639047161f8" providerId="ADAL" clId="{39B2CC1E-248A-4098-837E-EEB4F337F087}" dt="2024-06-27T17:19:53.180" v="3"/>
          <ac:spMkLst>
            <pc:docMk/>
            <pc:sldMk cId="1701128374" sldId="257"/>
            <ac:spMk id="11" creationId="{5E107275-3853-46FD-A241-DE4355A42675}"/>
          </ac:spMkLst>
        </pc:spChg>
        <pc:graphicFrameChg chg="mod ord">
          <ac:chgData name="Rozell, Caitlin (DACCTE)" userId="10e0ba72-d93a-40f2-a4ae-a639047161f8" providerId="ADAL" clId="{39B2CC1E-248A-4098-837E-EEB4F337F087}" dt="2024-07-08T14:40:35.247" v="53" actId="700"/>
          <ac:graphicFrameMkLst>
            <pc:docMk/>
            <pc:sldMk cId="1701128374" sldId="257"/>
            <ac:graphicFrameMk id="5" creationId="{4E44C886-FBFA-741A-D7BE-761D28B7CBA9}"/>
          </ac:graphicFrameMkLst>
        </pc:graphicFrameChg>
      </pc:sldChg>
      <pc:sldChg chg="del">
        <pc:chgData name="Rozell, Caitlin (DACCTE)" userId="10e0ba72-d93a-40f2-a4ae-a639047161f8" providerId="ADAL" clId="{39B2CC1E-248A-4098-837E-EEB4F337F087}" dt="2024-07-08T14:46:34.814" v="135" actId="47"/>
        <pc:sldMkLst>
          <pc:docMk/>
          <pc:sldMk cId="2267381374" sldId="258"/>
        </pc:sldMkLst>
      </pc:sldChg>
      <pc:sldChg chg="del">
        <pc:chgData name="Rozell, Caitlin (DACCTE)" userId="10e0ba72-d93a-40f2-a4ae-a639047161f8" providerId="ADAL" clId="{39B2CC1E-248A-4098-837E-EEB4F337F087}" dt="2024-07-08T14:47:26.469" v="158" actId="47"/>
        <pc:sldMkLst>
          <pc:docMk/>
          <pc:sldMk cId="1874942542" sldId="259"/>
        </pc:sldMkLst>
      </pc:sldChg>
      <pc:sldChg chg="modSp del mod">
        <pc:chgData name="Rozell, Caitlin (DACCTE)" userId="10e0ba72-d93a-40f2-a4ae-a639047161f8" providerId="ADAL" clId="{39B2CC1E-248A-4098-837E-EEB4F337F087}" dt="2024-07-08T14:49:05.608" v="190" actId="47"/>
        <pc:sldMkLst>
          <pc:docMk/>
          <pc:sldMk cId="611387580" sldId="260"/>
        </pc:sldMkLst>
        <pc:spChg chg="mod">
          <ac:chgData name="Rozell, Caitlin (DACCTE)" userId="10e0ba72-d93a-40f2-a4ae-a639047161f8" providerId="ADAL" clId="{39B2CC1E-248A-4098-837E-EEB4F337F087}" dt="2024-06-27T17:19:53.368" v="5" actId="27636"/>
          <ac:spMkLst>
            <pc:docMk/>
            <pc:sldMk cId="611387580" sldId="260"/>
            <ac:spMk id="2" creationId="{53A87D1C-4D64-4C4F-81B3-0F1CBAC9705F}"/>
          </ac:spMkLst>
        </pc:spChg>
      </pc:sldChg>
      <pc:sldChg chg="modSp del mod">
        <pc:chgData name="Rozell, Caitlin (DACCTE)" userId="10e0ba72-d93a-40f2-a4ae-a639047161f8" providerId="ADAL" clId="{39B2CC1E-248A-4098-837E-EEB4F337F087}" dt="2024-07-08T14:51:01.076" v="202" actId="47"/>
        <pc:sldMkLst>
          <pc:docMk/>
          <pc:sldMk cId="1546232892" sldId="261"/>
        </pc:sldMkLst>
        <pc:spChg chg="mod">
          <ac:chgData name="Rozell, Caitlin (DACCTE)" userId="10e0ba72-d93a-40f2-a4ae-a639047161f8" providerId="ADAL" clId="{39B2CC1E-248A-4098-837E-EEB4F337F087}" dt="2024-06-27T17:21:42.888" v="51" actId="207"/>
          <ac:spMkLst>
            <pc:docMk/>
            <pc:sldMk cId="1546232892" sldId="261"/>
            <ac:spMk id="2" creationId="{A3275FC6-9ED5-4F30-A62A-2FDFAC11D114}"/>
          </ac:spMkLst>
        </pc:spChg>
      </pc:sldChg>
      <pc:sldChg chg="delSp del delDesignElem">
        <pc:chgData name="Rozell, Caitlin (DACCTE)" userId="10e0ba72-d93a-40f2-a4ae-a639047161f8" providerId="ADAL" clId="{39B2CC1E-248A-4098-837E-EEB4F337F087}" dt="2024-06-27T17:21:53.366" v="52" actId="47"/>
        <pc:sldMkLst>
          <pc:docMk/>
          <pc:sldMk cId="3224458862" sldId="262"/>
        </pc:sldMkLst>
        <pc:spChg chg="del">
          <ac:chgData name="Rozell, Caitlin (DACCTE)" userId="10e0ba72-d93a-40f2-a4ae-a639047161f8" providerId="ADAL" clId="{39B2CC1E-248A-4098-837E-EEB4F337F087}" dt="2024-06-27T17:19:53.180" v="3"/>
          <ac:spMkLst>
            <pc:docMk/>
            <pc:sldMk cId="3224458862" sldId="262"/>
            <ac:spMk id="8" creationId="{88294908-8B00-4F58-BBBA-20F71A40AA9E}"/>
          </ac:spMkLst>
        </pc:spChg>
        <pc:spChg chg="del">
          <ac:chgData name="Rozell, Caitlin (DACCTE)" userId="10e0ba72-d93a-40f2-a4ae-a639047161f8" providerId="ADAL" clId="{39B2CC1E-248A-4098-837E-EEB4F337F087}" dt="2024-06-27T17:19:53.180" v="3"/>
          <ac:spMkLst>
            <pc:docMk/>
            <pc:sldMk cId="3224458862" sldId="262"/>
            <ac:spMk id="10" creationId="{4364C879-1404-4203-8E9D-CC5DE0A621A2}"/>
          </ac:spMkLst>
        </pc:spChg>
        <pc:spChg chg="del">
          <ac:chgData name="Rozell, Caitlin (DACCTE)" userId="10e0ba72-d93a-40f2-a4ae-a639047161f8" providerId="ADAL" clId="{39B2CC1E-248A-4098-837E-EEB4F337F087}" dt="2024-06-27T17:19:53.180" v="3"/>
          <ac:spMkLst>
            <pc:docMk/>
            <pc:sldMk cId="3224458862" sldId="262"/>
            <ac:spMk id="12" creationId="{84617302-4B0D-4351-A6BB-6F0930D943AC}"/>
          </ac:spMkLst>
        </pc:spChg>
        <pc:spChg chg="del">
          <ac:chgData name="Rozell, Caitlin (DACCTE)" userId="10e0ba72-d93a-40f2-a4ae-a639047161f8" providerId="ADAL" clId="{39B2CC1E-248A-4098-837E-EEB4F337F087}" dt="2024-06-27T17:19:53.180" v="3"/>
          <ac:spMkLst>
            <pc:docMk/>
            <pc:sldMk cId="3224458862" sldId="262"/>
            <ac:spMk id="14" creationId="{DA2C7802-C2E0-4218-8F89-8DD7CCD2CD1C}"/>
          </ac:spMkLst>
        </pc:spChg>
        <pc:spChg chg="del">
          <ac:chgData name="Rozell, Caitlin (DACCTE)" userId="10e0ba72-d93a-40f2-a4ae-a639047161f8" providerId="ADAL" clId="{39B2CC1E-248A-4098-837E-EEB4F337F087}" dt="2024-06-27T17:19:53.180" v="3"/>
          <ac:spMkLst>
            <pc:docMk/>
            <pc:sldMk cId="3224458862" sldId="262"/>
            <ac:spMk id="16" creationId="{A6D7111A-21E5-4EE9-8A78-10E5530F0116}"/>
          </ac:spMkLst>
        </pc:spChg>
        <pc:spChg chg="del">
          <ac:chgData name="Rozell, Caitlin (DACCTE)" userId="10e0ba72-d93a-40f2-a4ae-a639047161f8" providerId="ADAL" clId="{39B2CC1E-248A-4098-837E-EEB4F337F087}" dt="2024-06-27T17:19:53.180" v="3"/>
          <ac:spMkLst>
            <pc:docMk/>
            <pc:sldMk cId="3224458862" sldId="262"/>
            <ac:spMk id="18" creationId="{A3969E80-A77B-49FC-9122-D89AFD5EE118}"/>
          </ac:spMkLst>
        </pc:spChg>
        <pc:spChg chg="del">
          <ac:chgData name="Rozell, Caitlin (DACCTE)" userId="10e0ba72-d93a-40f2-a4ae-a639047161f8" providerId="ADAL" clId="{39B2CC1E-248A-4098-837E-EEB4F337F087}" dt="2024-06-27T17:19:53.180" v="3"/>
          <ac:spMkLst>
            <pc:docMk/>
            <pc:sldMk cId="3224458862" sldId="262"/>
            <ac:spMk id="20" creationId="{1849CA57-76BD-4CF2-80BA-D7A46A01B7B1}"/>
          </ac:spMkLst>
        </pc:spChg>
        <pc:spChg chg="del">
          <ac:chgData name="Rozell, Caitlin (DACCTE)" userId="10e0ba72-d93a-40f2-a4ae-a639047161f8" providerId="ADAL" clId="{39B2CC1E-248A-4098-837E-EEB4F337F087}" dt="2024-06-27T17:19:53.180" v="3"/>
          <ac:spMkLst>
            <pc:docMk/>
            <pc:sldMk cId="3224458862" sldId="262"/>
            <ac:spMk id="22" creationId="{35E9085E-E730-4768-83D4-6CB7E9897153}"/>
          </ac:spMkLst>
        </pc:spChg>
        <pc:spChg chg="del">
          <ac:chgData name="Rozell, Caitlin (DACCTE)" userId="10e0ba72-d93a-40f2-a4ae-a639047161f8" providerId="ADAL" clId="{39B2CC1E-248A-4098-837E-EEB4F337F087}" dt="2024-06-27T17:19:53.180" v="3"/>
          <ac:spMkLst>
            <pc:docMk/>
            <pc:sldMk cId="3224458862" sldId="262"/>
            <ac:spMk id="24" creationId="{973272FE-A474-4CAE-8CA2-BCC8B476C3F4}"/>
          </ac:spMkLst>
        </pc:spChg>
        <pc:spChg chg="del">
          <ac:chgData name="Rozell, Caitlin (DACCTE)" userId="10e0ba72-d93a-40f2-a4ae-a639047161f8" providerId="ADAL" clId="{39B2CC1E-248A-4098-837E-EEB4F337F087}" dt="2024-06-27T17:19:53.180" v="3"/>
          <ac:spMkLst>
            <pc:docMk/>
            <pc:sldMk cId="3224458862" sldId="262"/>
            <ac:spMk id="26" creationId="{E07981EA-05A6-437C-88D7-B377B92B031D}"/>
          </ac:spMkLst>
        </pc:spChg>
        <pc:spChg chg="del">
          <ac:chgData name="Rozell, Caitlin (DACCTE)" userId="10e0ba72-d93a-40f2-a4ae-a639047161f8" providerId="ADAL" clId="{39B2CC1E-248A-4098-837E-EEB4F337F087}" dt="2024-06-27T17:19:53.180" v="3"/>
          <ac:spMkLst>
            <pc:docMk/>
            <pc:sldMk cId="3224458862" sldId="262"/>
            <ac:spMk id="28" creationId="{15E3C750-986E-4769-B1AE-49289FBEE757}"/>
          </ac:spMkLst>
        </pc:spChg>
      </pc:sldChg>
      <pc:sldChg chg="modSp new mod">
        <pc:chgData name="Rozell, Caitlin (DACCTE)" userId="10e0ba72-d93a-40f2-a4ae-a639047161f8" providerId="ADAL" clId="{39B2CC1E-248A-4098-837E-EEB4F337F087}" dt="2024-06-27T17:20:22.455" v="48" actId="20577"/>
        <pc:sldMkLst>
          <pc:docMk/>
          <pc:sldMk cId="2875266135" sldId="263"/>
        </pc:sldMkLst>
        <pc:spChg chg="mod">
          <ac:chgData name="Rozell, Caitlin (DACCTE)" userId="10e0ba72-d93a-40f2-a4ae-a639047161f8" providerId="ADAL" clId="{39B2CC1E-248A-4098-837E-EEB4F337F087}" dt="2024-06-27T17:20:22.455" v="48" actId="20577"/>
          <ac:spMkLst>
            <pc:docMk/>
            <pc:sldMk cId="2875266135" sldId="263"/>
            <ac:spMk id="2" creationId="{D166A009-DDBE-D59D-360A-B86F3536B3A2}"/>
          </ac:spMkLst>
        </pc:spChg>
      </pc:sldChg>
      <pc:sldChg chg="add">
        <pc:chgData name="Rozell, Caitlin (DACCTE)" userId="10e0ba72-d93a-40f2-a4ae-a639047161f8" providerId="ADAL" clId="{39B2CC1E-248A-4098-837E-EEB4F337F087}" dt="2024-06-27T17:21:27.845" v="50"/>
        <pc:sldMkLst>
          <pc:docMk/>
          <pc:sldMk cId="2370578599" sldId="267"/>
        </pc:sldMkLst>
      </pc:sldChg>
      <pc:sldChg chg="modSp new mod">
        <pc:chgData name="Rozell, Caitlin (DACCTE)" userId="10e0ba72-d93a-40f2-a4ae-a639047161f8" providerId="ADAL" clId="{39B2CC1E-248A-4098-837E-EEB4F337F087}" dt="2024-07-08T14:42:50.093" v="96" actId="27636"/>
        <pc:sldMkLst>
          <pc:docMk/>
          <pc:sldMk cId="3053172519" sldId="268"/>
        </pc:sldMkLst>
        <pc:spChg chg="mod">
          <ac:chgData name="Rozell, Caitlin (DACCTE)" userId="10e0ba72-d93a-40f2-a4ae-a639047161f8" providerId="ADAL" clId="{39B2CC1E-248A-4098-837E-EEB4F337F087}" dt="2024-07-08T14:42:41.536" v="93" actId="20577"/>
          <ac:spMkLst>
            <pc:docMk/>
            <pc:sldMk cId="3053172519" sldId="268"/>
            <ac:spMk id="2" creationId="{B64FC4F8-B275-F03E-2881-FBFB956AADD2}"/>
          </ac:spMkLst>
        </pc:spChg>
        <pc:spChg chg="mod">
          <ac:chgData name="Rozell, Caitlin (DACCTE)" userId="10e0ba72-d93a-40f2-a4ae-a639047161f8" providerId="ADAL" clId="{39B2CC1E-248A-4098-837E-EEB4F337F087}" dt="2024-07-08T14:42:50.093" v="96" actId="27636"/>
          <ac:spMkLst>
            <pc:docMk/>
            <pc:sldMk cId="3053172519" sldId="268"/>
            <ac:spMk id="3" creationId="{3494A543-9296-B0E9-2615-076A2A1DF840}"/>
          </ac:spMkLst>
        </pc:spChg>
      </pc:sldChg>
      <pc:sldChg chg="modSp new mod">
        <pc:chgData name="Rozell, Caitlin (DACCTE)" userId="10e0ba72-d93a-40f2-a4ae-a639047161f8" providerId="ADAL" clId="{39B2CC1E-248A-4098-837E-EEB4F337F087}" dt="2024-07-08T14:46:30.992" v="134" actId="313"/>
        <pc:sldMkLst>
          <pc:docMk/>
          <pc:sldMk cId="2674689753" sldId="269"/>
        </pc:sldMkLst>
        <pc:spChg chg="mod">
          <ac:chgData name="Rozell, Caitlin (DACCTE)" userId="10e0ba72-d93a-40f2-a4ae-a639047161f8" providerId="ADAL" clId="{39B2CC1E-248A-4098-837E-EEB4F337F087}" dt="2024-07-08T14:44:28.863" v="121" actId="20577"/>
          <ac:spMkLst>
            <pc:docMk/>
            <pc:sldMk cId="2674689753" sldId="269"/>
            <ac:spMk id="2" creationId="{11F283A3-BD77-6886-CA81-37BD94EF77C2}"/>
          </ac:spMkLst>
        </pc:spChg>
        <pc:spChg chg="mod">
          <ac:chgData name="Rozell, Caitlin (DACCTE)" userId="10e0ba72-d93a-40f2-a4ae-a639047161f8" providerId="ADAL" clId="{39B2CC1E-248A-4098-837E-EEB4F337F087}" dt="2024-07-08T14:46:30.992" v="134" actId="313"/>
          <ac:spMkLst>
            <pc:docMk/>
            <pc:sldMk cId="2674689753" sldId="269"/>
            <ac:spMk id="3" creationId="{21B50BBC-F441-42A3-99AF-66357B653E7C}"/>
          </ac:spMkLst>
        </pc:spChg>
      </pc:sldChg>
      <pc:sldChg chg="modSp new mod">
        <pc:chgData name="Rozell, Caitlin (DACCTE)" userId="10e0ba72-d93a-40f2-a4ae-a639047161f8" providerId="ADAL" clId="{39B2CC1E-248A-4098-837E-EEB4F337F087}" dt="2024-07-08T15:31:53.808" v="307" actId="33524"/>
        <pc:sldMkLst>
          <pc:docMk/>
          <pc:sldMk cId="1866109446" sldId="270"/>
        </pc:sldMkLst>
        <pc:spChg chg="mod">
          <ac:chgData name="Rozell, Caitlin (DACCTE)" userId="10e0ba72-d93a-40f2-a4ae-a639047161f8" providerId="ADAL" clId="{39B2CC1E-248A-4098-837E-EEB4F337F087}" dt="2024-07-08T14:46:50.239" v="148" actId="20577"/>
          <ac:spMkLst>
            <pc:docMk/>
            <pc:sldMk cId="1866109446" sldId="270"/>
            <ac:spMk id="2" creationId="{188BF23E-5659-42B5-2D5C-4B3DFFB63D81}"/>
          </ac:spMkLst>
        </pc:spChg>
        <pc:spChg chg="mod">
          <ac:chgData name="Rozell, Caitlin (DACCTE)" userId="10e0ba72-d93a-40f2-a4ae-a639047161f8" providerId="ADAL" clId="{39B2CC1E-248A-4098-837E-EEB4F337F087}" dt="2024-07-08T15:31:53.808" v="307" actId="33524"/>
          <ac:spMkLst>
            <pc:docMk/>
            <pc:sldMk cId="1866109446" sldId="270"/>
            <ac:spMk id="3" creationId="{060BE99C-9656-376F-436C-A62DA359908C}"/>
          </ac:spMkLst>
        </pc:spChg>
      </pc:sldChg>
      <pc:sldChg chg="modSp new mod">
        <pc:chgData name="Rozell, Caitlin (DACCTE)" userId="10e0ba72-d93a-40f2-a4ae-a639047161f8" providerId="ADAL" clId="{39B2CC1E-248A-4098-837E-EEB4F337F087}" dt="2024-07-08T14:48:41.984" v="189" actId="27636"/>
        <pc:sldMkLst>
          <pc:docMk/>
          <pc:sldMk cId="2558859774" sldId="271"/>
        </pc:sldMkLst>
        <pc:spChg chg="mod">
          <ac:chgData name="Rozell, Caitlin (DACCTE)" userId="10e0ba72-d93a-40f2-a4ae-a639047161f8" providerId="ADAL" clId="{39B2CC1E-248A-4098-837E-EEB4F337F087}" dt="2024-07-08T14:47:59.005" v="175"/>
          <ac:spMkLst>
            <pc:docMk/>
            <pc:sldMk cId="2558859774" sldId="271"/>
            <ac:spMk id="2" creationId="{6CDAA2F9-6827-B107-9755-BF4DC9A5BFF7}"/>
          </ac:spMkLst>
        </pc:spChg>
        <pc:spChg chg="mod">
          <ac:chgData name="Rozell, Caitlin (DACCTE)" userId="10e0ba72-d93a-40f2-a4ae-a639047161f8" providerId="ADAL" clId="{39B2CC1E-248A-4098-837E-EEB4F337F087}" dt="2024-07-08T14:48:41.984" v="189" actId="27636"/>
          <ac:spMkLst>
            <pc:docMk/>
            <pc:sldMk cId="2558859774" sldId="271"/>
            <ac:spMk id="3" creationId="{7EAD5AF6-49D8-9B6D-4319-84AADB9D09A8}"/>
          </ac:spMkLst>
        </pc:spChg>
      </pc:sldChg>
      <pc:sldChg chg="modSp new mod">
        <pc:chgData name="Rozell, Caitlin (DACCTE)" userId="10e0ba72-d93a-40f2-a4ae-a639047161f8" providerId="ADAL" clId="{39B2CC1E-248A-4098-837E-EEB4F337F087}" dt="2024-07-08T14:50:44.170" v="201" actId="115"/>
        <pc:sldMkLst>
          <pc:docMk/>
          <pc:sldMk cId="1452304332" sldId="272"/>
        </pc:sldMkLst>
        <pc:spChg chg="mod">
          <ac:chgData name="Rozell, Caitlin (DACCTE)" userId="10e0ba72-d93a-40f2-a4ae-a639047161f8" providerId="ADAL" clId="{39B2CC1E-248A-4098-837E-EEB4F337F087}" dt="2024-07-08T14:49:50.389" v="192"/>
          <ac:spMkLst>
            <pc:docMk/>
            <pc:sldMk cId="1452304332" sldId="272"/>
            <ac:spMk id="2" creationId="{7FC83432-A6A0-E510-C936-F40FD27E3D8A}"/>
          </ac:spMkLst>
        </pc:spChg>
        <pc:spChg chg="mod">
          <ac:chgData name="Rozell, Caitlin (DACCTE)" userId="10e0ba72-d93a-40f2-a4ae-a639047161f8" providerId="ADAL" clId="{39B2CC1E-248A-4098-837E-EEB4F337F087}" dt="2024-07-08T14:50:44.170" v="201" actId="115"/>
          <ac:spMkLst>
            <pc:docMk/>
            <pc:sldMk cId="1452304332" sldId="272"/>
            <ac:spMk id="3" creationId="{509219EB-B37F-4177-EDCD-D60E053D5741}"/>
          </ac:spMkLst>
        </pc:spChg>
      </pc:sldChg>
      <pc:sldChg chg="modSp add mod">
        <pc:chgData name="Rozell, Caitlin (DACCTE)" userId="10e0ba72-d93a-40f2-a4ae-a639047161f8" providerId="ADAL" clId="{39B2CC1E-248A-4098-837E-EEB4F337F087}" dt="2024-07-08T15:31:37.355" v="306" actId="20577"/>
        <pc:sldMkLst>
          <pc:docMk/>
          <pc:sldMk cId="3392944496" sldId="273"/>
        </pc:sldMkLst>
        <pc:spChg chg="mod">
          <ac:chgData name="Rozell, Caitlin (DACCTE)" userId="10e0ba72-d93a-40f2-a4ae-a639047161f8" providerId="ADAL" clId="{39B2CC1E-248A-4098-837E-EEB4F337F087}" dt="2024-07-08T15:31:37.355" v="306" actId="20577"/>
          <ac:spMkLst>
            <pc:docMk/>
            <pc:sldMk cId="3392944496" sldId="273"/>
            <ac:spMk id="3" creationId="{8A083256-42ED-4295-715E-91B9428A369B}"/>
          </ac:spMkLst>
        </pc:spChg>
      </pc:sldChg>
    </pc:docChg>
  </pc:docChgLst>
  <pc:docChgLst>
    <pc:chgData name="Rozell, Caitlin (DACCTE)" userId="10e0ba72-d93a-40f2-a4ae-a639047161f8" providerId="ADAL" clId="{3916CD3C-D471-4656-8731-CA759B339283}"/>
    <pc:docChg chg="custSel addSld modSld">
      <pc:chgData name="Rozell, Caitlin (DACCTE)" userId="10e0ba72-d93a-40f2-a4ae-a639047161f8" providerId="ADAL" clId="{3916CD3C-D471-4656-8731-CA759B339283}" dt="2024-09-18T13:57:18.448" v="571" actId="1076"/>
      <pc:docMkLst>
        <pc:docMk/>
      </pc:docMkLst>
      <pc:sldChg chg="modNotesTx">
        <pc:chgData name="Rozell, Caitlin (DACCTE)" userId="10e0ba72-d93a-40f2-a4ae-a639047161f8" providerId="ADAL" clId="{3916CD3C-D471-4656-8731-CA759B339283}" dt="2024-09-10T13:32:47.306" v="262" actId="20577"/>
        <pc:sldMkLst>
          <pc:docMk/>
          <pc:sldMk cId="1866109446" sldId="270"/>
        </pc:sldMkLst>
      </pc:sldChg>
      <pc:sldChg chg="modNotesTx">
        <pc:chgData name="Rozell, Caitlin (DACCTE)" userId="10e0ba72-d93a-40f2-a4ae-a639047161f8" providerId="ADAL" clId="{3916CD3C-D471-4656-8731-CA759B339283}" dt="2024-09-10T13:34:00.267" v="360" actId="20577"/>
        <pc:sldMkLst>
          <pc:docMk/>
          <pc:sldMk cId="2558859774" sldId="271"/>
        </pc:sldMkLst>
      </pc:sldChg>
      <pc:sldChg chg="modNotesTx">
        <pc:chgData name="Rozell, Caitlin (DACCTE)" userId="10e0ba72-d93a-40f2-a4ae-a639047161f8" providerId="ADAL" clId="{3916CD3C-D471-4656-8731-CA759B339283}" dt="2024-09-10T13:34:39.592" v="516" actId="20577"/>
        <pc:sldMkLst>
          <pc:docMk/>
          <pc:sldMk cId="1452304332" sldId="272"/>
        </pc:sldMkLst>
      </pc:sldChg>
      <pc:sldChg chg="addSp modSp new mod">
        <pc:chgData name="Rozell, Caitlin (DACCTE)" userId="10e0ba72-d93a-40f2-a4ae-a639047161f8" providerId="ADAL" clId="{3916CD3C-D471-4656-8731-CA759B339283}" dt="2024-09-18T13:57:18.448" v="571" actId="1076"/>
        <pc:sldMkLst>
          <pc:docMk/>
          <pc:sldMk cId="3132197665" sldId="274"/>
        </pc:sldMkLst>
        <pc:spChg chg="add mod">
          <ac:chgData name="Rozell, Caitlin (DACCTE)" userId="10e0ba72-d93a-40f2-a4ae-a639047161f8" providerId="ADAL" clId="{3916CD3C-D471-4656-8731-CA759B339283}" dt="2024-09-18T13:57:18.448" v="571" actId="1076"/>
          <ac:spMkLst>
            <pc:docMk/>
            <pc:sldMk cId="3132197665" sldId="274"/>
            <ac:spMk id="4" creationId="{E8B8DBA4-D260-B751-1ADF-A27AF0DF6026}"/>
          </ac:spMkLst>
        </pc:spChg>
        <pc:picChg chg="add mod">
          <ac:chgData name="Rozell, Caitlin (DACCTE)" userId="10e0ba72-d93a-40f2-a4ae-a639047161f8" providerId="ADAL" clId="{3916CD3C-D471-4656-8731-CA759B339283}" dt="2024-09-18T13:57:13.438" v="570" actId="1076"/>
          <ac:picMkLst>
            <pc:docMk/>
            <pc:sldMk cId="3132197665" sldId="274"/>
            <ac:picMk id="3" creationId="{C9E4A62D-D338-D743-8B5B-2F18124598D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D109A4-CBE9-4C2D-99CE-DF526FBAB3DF}" type="datetimeFigureOut">
              <a:rPr lang="en-US" smtClean="0"/>
              <a:t>9/18/2024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4BEAEE-41CC-493B-A66E-10FC956CE3E4}" type="slidenum">
              <a:rPr lang="en-US" smtClean="0"/>
              <a:t>‹#›</a:t>
            </a:fld>
            <a:endParaRPr lang="en-US"/>
          </a:p>
        </p:txBody>
      </p:sp>
    </p:spTree>
    <p:extLst>
      <p:ext uri="{BB962C8B-B14F-4D97-AF65-F5344CB8AC3E}">
        <p14:creationId xmlns:p14="http://schemas.microsoft.com/office/powerpoint/2010/main" val="4085085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districts can use those units however they would like. There are no state laws in affect that say that the CTE units must be used for CTE staff. Very rarely will a district will use all of the </a:t>
            </a:r>
            <a:r>
              <a:rPr lang="en-US" dirty="0" err="1"/>
              <a:t>cte</a:t>
            </a:r>
            <a:r>
              <a:rPr lang="en-US" dirty="0"/>
              <a:t> units for actual </a:t>
            </a:r>
            <a:r>
              <a:rPr lang="en-US" dirty="0" err="1"/>
              <a:t>cte</a:t>
            </a:r>
            <a:r>
              <a:rPr lang="en-US" dirty="0"/>
              <a:t> teachers</a:t>
            </a:r>
          </a:p>
        </p:txBody>
      </p:sp>
      <p:sp>
        <p:nvSpPr>
          <p:cNvPr id="4" name="Slide Number Placeholder 3"/>
          <p:cNvSpPr>
            <a:spLocks noGrp="1"/>
          </p:cNvSpPr>
          <p:nvPr>
            <p:ph type="sldNum" sz="quarter" idx="5"/>
          </p:nvPr>
        </p:nvSpPr>
        <p:spPr/>
        <p:txBody>
          <a:bodyPr/>
          <a:lstStyle/>
          <a:p>
            <a:fld id="{5B4BEAEE-41CC-493B-A66E-10FC956CE3E4}" type="slidenum">
              <a:rPr lang="en-US" smtClean="0"/>
              <a:t>5</a:t>
            </a:fld>
            <a:endParaRPr lang="en-US"/>
          </a:p>
        </p:txBody>
      </p:sp>
    </p:spTree>
    <p:extLst>
      <p:ext uri="{BB962C8B-B14F-4D97-AF65-F5344CB8AC3E}">
        <p14:creationId xmlns:p14="http://schemas.microsoft.com/office/powerpoint/2010/main" val="1899365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1 – forget about it that keeps your lights on</a:t>
            </a:r>
          </a:p>
          <a:p>
            <a:r>
              <a:rPr lang="en-US" dirty="0"/>
              <a:t>Bottom point – example to go through</a:t>
            </a:r>
          </a:p>
        </p:txBody>
      </p:sp>
      <p:sp>
        <p:nvSpPr>
          <p:cNvPr id="4" name="Slide Number Placeholder 3"/>
          <p:cNvSpPr>
            <a:spLocks noGrp="1"/>
          </p:cNvSpPr>
          <p:nvPr>
            <p:ph type="sldNum" sz="quarter" idx="5"/>
          </p:nvPr>
        </p:nvSpPr>
        <p:spPr/>
        <p:txBody>
          <a:bodyPr/>
          <a:lstStyle/>
          <a:p>
            <a:fld id="{5B4BEAEE-41CC-493B-A66E-10FC956CE3E4}" type="slidenum">
              <a:rPr lang="en-US" smtClean="0"/>
              <a:t>6</a:t>
            </a:fld>
            <a:endParaRPr lang="en-US"/>
          </a:p>
        </p:txBody>
      </p:sp>
    </p:spTree>
    <p:extLst>
      <p:ext uri="{BB962C8B-B14F-4D97-AF65-F5344CB8AC3E}">
        <p14:creationId xmlns:p14="http://schemas.microsoft.com/office/powerpoint/2010/main" val="548707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the money is a bucket – we need to share. Have a conversation with your admin (it might be spent within the school within another </a:t>
            </a:r>
            <a:r>
              <a:rPr lang="en-US"/>
              <a:t>CTE pathway)</a:t>
            </a:r>
          </a:p>
        </p:txBody>
      </p:sp>
      <p:sp>
        <p:nvSpPr>
          <p:cNvPr id="4" name="Slide Number Placeholder 3"/>
          <p:cNvSpPr>
            <a:spLocks noGrp="1"/>
          </p:cNvSpPr>
          <p:nvPr>
            <p:ph type="sldNum" sz="quarter" idx="5"/>
          </p:nvPr>
        </p:nvSpPr>
        <p:spPr/>
        <p:txBody>
          <a:bodyPr/>
          <a:lstStyle/>
          <a:p>
            <a:fld id="{5B4BEAEE-41CC-493B-A66E-10FC956CE3E4}" type="slidenum">
              <a:rPr lang="en-US" smtClean="0"/>
              <a:t>7</a:t>
            </a:fld>
            <a:endParaRPr lang="en-US"/>
          </a:p>
        </p:txBody>
      </p:sp>
    </p:spTree>
    <p:extLst>
      <p:ext uri="{BB962C8B-B14F-4D97-AF65-F5344CB8AC3E}">
        <p14:creationId xmlns:p14="http://schemas.microsoft.com/office/powerpoint/2010/main" val="3678072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3D2298-2E93-47FB-A43F-B4DECB4624C7}" type="slidenum">
              <a:rPr lang="en-US" smtClean="0"/>
              <a:t>9</a:t>
            </a:fld>
            <a:endParaRPr lang="en-US"/>
          </a:p>
        </p:txBody>
      </p:sp>
    </p:spTree>
    <p:extLst>
      <p:ext uri="{BB962C8B-B14F-4D97-AF65-F5344CB8AC3E}">
        <p14:creationId xmlns:p14="http://schemas.microsoft.com/office/powerpoint/2010/main" val="2664281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2" name="Picture 11" descr="Logo&#10;&#10;Description automatically generated with low confidence">
            <a:extLst>
              <a:ext uri="{FF2B5EF4-FFF2-40B4-BE49-F238E27FC236}">
                <a16:creationId xmlns:a16="http://schemas.microsoft.com/office/drawing/2014/main" id="{40A9A536-F781-94D6-91EB-599C1C3B92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507066" y="1374379"/>
            <a:ext cx="7766936" cy="1782824"/>
          </a:xfrm>
        </p:spPr>
        <p:txBody>
          <a:bodyPr anchor="b">
            <a:noAutofit/>
          </a:bodyPr>
          <a:lstStyle>
            <a:lvl1pPr algn="r">
              <a:defRPr sz="5400" b="1">
                <a:solidFill>
                  <a:srgbClr val="01549F"/>
                </a:solidFill>
                <a:latin typeface="Lucida Fax" panose="02060602050505020204" pitchFamily="18" charset="0"/>
              </a:defRPr>
            </a:lvl1pPr>
          </a:lstStyle>
          <a:p>
            <a:r>
              <a:rPr lang="en-US"/>
              <a:t>Click to edit Master title style</a:t>
            </a:r>
            <a:endParaRPr lang="en-US" dirty="0"/>
          </a:p>
        </p:txBody>
      </p:sp>
      <p:sp>
        <p:nvSpPr>
          <p:cNvPr id="3" name="Subtitle 2"/>
          <p:cNvSpPr>
            <a:spLocks noGrp="1"/>
          </p:cNvSpPr>
          <p:nvPr>
            <p:ph type="subTitle" idx="1"/>
          </p:nvPr>
        </p:nvSpPr>
        <p:spPr>
          <a:xfrm>
            <a:off x="1507066" y="3157203"/>
            <a:ext cx="7766936" cy="1096899"/>
          </a:xfrm>
        </p:spPr>
        <p:txBody>
          <a:bodyPr anchor="t"/>
          <a:lstStyle>
            <a:lvl1pPr marL="0" indent="0" algn="r">
              <a:buNone/>
              <a:defRPr>
                <a:solidFill>
                  <a:srgbClr val="FED206"/>
                </a:solidFill>
                <a:latin typeface="Lucida Fax" panose="020606020505050202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1F2422-DA55-4ADF-809B-0D3C95FC17F9}"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3714411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A picture containing background pattern&#10;&#10;Description automatically generated">
            <a:extLst>
              <a:ext uri="{FF2B5EF4-FFF2-40B4-BE49-F238E27FC236}">
                <a16:creationId xmlns:a16="http://schemas.microsoft.com/office/drawing/2014/main" id="{89EDA77D-B2A2-15DC-3DFE-6A8E364FB8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77335" y="609600"/>
            <a:ext cx="8596668" cy="3403600"/>
          </a:xfrm>
        </p:spPr>
        <p:txBody>
          <a:bodyPr anchor="ctr">
            <a:normAutofit/>
          </a:bodyPr>
          <a:lstStyle>
            <a:lvl1pPr algn="l">
              <a:defRPr sz="4400" b="1" cap="none">
                <a:solidFill>
                  <a:srgbClr val="01549F"/>
                </a:solidFill>
                <a:latin typeface="Lucida Fax" panose="02060602050505020204" pitchFamily="18" charset="0"/>
              </a:defRPr>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24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1F2422-DA55-4ADF-809B-0D3C95FC17F9}"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4159496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1F2422-DA55-4ADF-809B-0D3C95FC17F9}"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5E733-05A6-4159-9446-555906F965B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11586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1F2422-DA55-4ADF-809B-0D3C95FC17F9}"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3891697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1F2422-DA55-4ADF-809B-0D3C95FC17F9}"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5E733-05A6-4159-9446-555906F965B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90718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1"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32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1F2422-DA55-4ADF-809B-0D3C95FC17F9}"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3746622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1F2422-DA55-4ADF-809B-0D3C95FC17F9}"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720422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1F2422-DA55-4ADF-809B-0D3C95FC17F9}"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2945243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A picture containing background pattern&#10;&#10;Description automatically generated">
            <a:extLst>
              <a:ext uri="{FF2B5EF4-FFF2-40B4-BE49-F238E27FC236}">
                <a16:creationId xmlns:a16="http://schemas.microsoft.com/office/drawing/2014/main" id="{F8E9A13E-7B77-2EE9-C4F8-663DFA28A6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77334" y="609600"/>
            <a:ext cx="9254066" cy="1320800"/>
          </a:xfrm>
        </p:spPr>
        <p:txBody>
          <a:bodyPr>
            <a:noAutofit/>
          </a:bodyPr>
          <a:lstStyle>
            <a:lvl1pPr>
              <a:defRPr sz="4400" b="1">
                <a:solidFill>
                  <a:srgbClr val="01549F"/>
                </a:solidFill>
                <a:latin typeface="Lucida Fax" panose="02060602050505020204" pitchFamily="18" charset="0"/>
              </a:defRPr>
            </a:lvl1pPr>
          </a:lstStyle>
          <a:p>
            <a:r>
              <a:rPr lang="en-US"/>
              <a:t>Click to edit Master title style</a:t>
            </a:r>
            <a:endParaRPr lang="en-US" dirty="0"/>
          </a:p>
        </p:txBody>
      </p:sp>
      <p:sp>
        <p:nvSpPr>
          <p:cNvPr id="3" name="Content Placeholder 2"/>
          <p:cNvSpPr>
            <a:spLocks noGrp="1"/>
          </p:cNvSpPr>
          <p:nvPr>
            <p:ph idx="1"/>
          </p:nvPr>
        </p:nvSpPr>
        <p:spPr>
          <a:xfrm>
            <a:off x="677334" y="2160589"/>
            <a:ext cx="9711266" cy="3880773"/>
          </a:xfrm>
        </p:spPr>
        <p:txBody>
          <a:bodyPr>
            <a:normAutofit/>
          </a:bodyPr>
          <a:lstStyle>
            <a:lvl1pPr>
              <a:buClr>
                <a:srgbClr val="FED206"/>
              </a:buClr>
              <a:defRPr sz="32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a:buClr>
                <a:srgbClr val="FED206"/>
              </a:buClr>
              <a:defRPr sz="28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a:buClr>
                <a:srgbClr val="FED206"/>
              </a:buClr>
              <a:defRPr sz="24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a:buClr>
                <a:srgbClr val="FED206"/>
              </a:buCl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a:buClr>
                <a:srgbClr val="FED206"/>
              </a:buCl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1F2422-DA55-4ADF-809B-0D3C95FC17F9}"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934611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4" y="2700867"/>
            <a:ext cx="9546165" cy="1826581"/>
          </a:xfrm>
        </p:spPr>
        <p:txBody>
          <a:bodyPr anchor="b">
            <a:normAutofit/>
          </a:bodyPr>
          <a:lstStyle>
            <a:lvl1pPr algn="l">
              <a:defRPr sz="4800" b="1" cap="none">
                <a:solidFill>
                  <a:srgbClr val="01549F"/>
                </a:solidFill>
                <a:latin typeface="Lucida Fax" panose="02060602050505020204" pitchFamily="18" charset="0"/>
              </a:defRPr>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9546164" cy="860400"/>
          </a:xfrm>
        </p:spPr>
        <p:txBody>
          <a:bodyPr anchor="t"/>
          <a:lstStyle>
            <a:lvl1pPr marL="0" indent="0" algn="l">
              <a:buNone/>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1F2422-DA55-4ADF-809B-0D3C95FC17F9}"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1535093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A picture containing background pattern&#10;&#10;Description automatically generated">
            <a:extLst>
              <a:ext uri="{FF2B5EF4-FFF2-40B4-BE49-F238E27FC236}">
                <a16:creationId xmlns:a16="http://schemas.microsoft.com/office/drawing/2014/main" id="{49693E44-9B8D-6991-DF53-FF08D0D833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noAutofit/>
          </a:bodyPr>
          <a:lstStyle>
            <a:lvl1pPr>
              <a:defRPr sz="4400" b="1">
                <a:solidFill>
                  <a:srgbClr val="01549F"/>
                </a:solidFill>
                <a:latin typeface="Lucida Fax" panose="02060602050505020204" pitchFamily="18" charset="0"/>
              </a:defRPr>
            </a:lvl1p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normAutofit/>
          </a:bodyPr>
          <a:lstStyle>
            <a:lvl1pPr>
              <a:buClr>
                <a:srgbClr val="FED206"/>
              </a:buClr>
              <a:defRPr sz="2800">
                <a:latin typeface="Calibri" panose="020F0502020204030204" pitchFamily="34" charset="0"/>
                <a:ea typeface="Calibri" panose="020F0502020204030204" pitchFamily="34" charset="0"/>
                <a:cs typeface="Calibri" panose="020F0502020204030204" pitchFamily="34" charset="0"/>
              </a:defRPr>
            </a:lvl1pPr>
            <a:lvl2pPr>
              <a:buClr>
                <a:srgbClr val="FED206"/>
              </a:buClr>
              <a:defRPr sz="2400">
                <a:latin typeface="Calibri" panose="020F0502020204030204" pitchFamily="34" charset="0"/>
                <a:ea typeface="Calibri" panose="020F0502020204030204" pitchFamily="34" charset="0"/>
                <a:cs typeface="Calibri" panose="020F0502020204030204" pitchFamily="34" charset="0"/>
              </a:defRPr>
            </a:lvl2pPr>
            <a:lvl3pPr>
              <a:buClr>
                <a:srgbClr val="FED206"/>
              </a:buClr>
              <a:defRPr sz="2000">
                <a:latin typeface="Calibri" panose="020F0502020204030204" pitchFamily="34" charset="0"/>
                <a:ea typeface="Calibri" panose="020F0502020204030204" pitchFamily="34" charset="0"/>
                <a:cs typeface="Calibri" panose="020F0502020204030204" pitchFamily="34" charset="0"/>
              </a:defRPr>
            </a:lvl3pPr>
            <a:lvl4pPr>
              <a:buClr>
                <a:srgbClr val="FED206"/>
              </a:buClr>
              <a:defRPr sz="1800">
                <a:latin typeface="Calibri" panose="020F0502020204030204" pitchFamily="34" charset="0"/>
                <a:ea typeface="Calibri" panose="020F0502020204030204" pitchFamily="34" charset="0"/>
                <a:cs typeface="Calibri" panose="020F0502020204030204" pitchFamily="34" charset="0"/>
              </a:defRPr>
            </a:lvl4pPr>
            <a:lvl5pPr>
              <a:buClr>
                <a:srgbClr val="FED206"/>
              </a:buClr>
              <a:defRPr sz="1800">
                <a:latin typeface="Calibri" panose="020F0502020204030204" pitchFamily="34" charset="0"/>
                <a:ea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normAutofit/>
          </a:bodyPr>
          <a:lstStyle>
            <a:lvl1pPr>
              <a:buClr>
                <a:srgbClr val="FED206"/>
              </a:buClr>
              <a:defRPr sz="2800">
                <a:latin typeface="Calibri" panose="020F0502020204030204" pitchFamily="34" charset="0"/>
                <a:ea typeface="Calibri" panose="020F0502020204030204" pitchFamily="34" charset="0"/>
                <a:cs typeface="Calibri" panose="020F0502020204030204" pitchFamily="34" charset="0"/>
              </a:defRPr>
            </a:lvl1pPr>
            <a:lvl2pPr>
              <a:buClr>
                <a:srgbClr val="FED206"/>
              </a:buClr>
              <a:defRPr sz="2400">
                <a:latin typeface="Calibri" panose="020F0502020204030204" pitchFamily="34" charset="0"/>
                <a:ea typeface="Calibri" panose="020F0502020204030204" pitchFamily="34" charset="0"/>
                <a:cs typeface="Calibri" panose="020F0502020204030204" pitchFamily="34" charset="0"/>
              </a:defRPr>
            </a:lvl2pPr>
            <a:lvl3pPr>
              <a:buClr>
                <a:srgbClr val="FED206"/>
              </a:buClr>
              <a:defRPr sz="2000">
                <a:latin typeface="Calibri" panose="020F0502020204030204" pitchFamily="34" charset="0"/>
                <a:ea typeface="Calibri" panose="020F0502020204030204" pitchFamily="34" charset="0"/>
                <a:cs typeface="Calibri" panose="020F0502020204030204" pitchFamily="34" charset="0"/>
              </a:defRPr>
            </a:lvl3pPr>
            <a:lvl4pPr>
              <a:buClr>
                <a:srgbClr val="FED206"/>
              </a:buClr>
              <a:defRPr sz="1800">
                <a:latin typeface="Calibri" panose="020F0502020204030204" pitchFamily="34" charset="0"/>
                <a:ea typeface="Calibri" panose="020F0502020204030204" pitchFamily="34" charset="0"/>
                <a:cs typeface="Calibri" panose="020F0502020204030204" pitchFamily="34" charset="0"/>
              </a:defRPr>
            </a:lvl4pPr>
            <a:lvl5pPr>
              <a:buClr>
                <a:srgbClr val="FED206"/>
              </a:buClr>
              <a:defRPr sz="1800">
                <a:latin typeface="Calibri" panose="020F0502020204030204" pitchFamily="34" charset="0"/>
                <a:ea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1F2422-DA55-4ADF-809B-0D3C95FC17F9}"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302165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A picture containing background pattern&#10;&#10;Description automatically generated">
            <a:extLst>
              <a:ext uri="{FF2B5EF4-FFF2-40B4-BE49-F238E27FC236}">
                <a16:creationId xmlns:a16="http://schemas.microsoft.com/office/drawing/2014/main" id="{6985CD3E-CE9F-7556-6BEC-011862662A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normAutofit/>
          </a:bodyPr>
          <a:lstStyle>
            <a:lvl1pPr>
              <a:defRPr sz="4400" b="1">
                <a:solidFill>
                  <a:srgbClr val="01549F"/>
                </a:solidFill>
                <a:latin typeface="Lucida Fax" panose="02060602050505020204" pitchFamily="18" charset="0"/>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solidFill>
                  <a:srgbClr val="01549F"/>
                </a:solidFill>
                <a:latin typeface="Calibri" panose="020F0502020204030204" pitchFamily="34" charset="0"/>
                <a:ea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lvl1pPr>
              <a:buClr>
                <a:srgbClr val="FED206"/>
              </a:buClr>
              <a:defRPr sz="24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a:buClr>
                <a:srgbClr val="FED206"/>
              </a:buCl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a:buClr>
                <a:srgbClr val="FED206"/>
              </a:buClr>
              <a:defRPr sz="18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a:buClr>
                <a:srgbClr val="FED206"/>
              </a:buCl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a:buClr>
                <a:srgbClr val="FED206"/>
              </a:buCl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solidFill>
                  <a:srgbClr val="01549F"/>
                </a:solidFill>
                <a:latin typeface="Calibri" panose="020F0502020204030204" pitchFamily="34" charset="0"/>
                <a:ea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lvl1pPr>
              <a:buClr>
                <a:srgbClr val="FED206"/>
              </a:buClr>
              <a:defRPr sz="24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a:buClr>
                <a:srgbClr val="FED206"/>
              </a:buCl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a:buClr>
                <a:srgbClr val="FED206"/>
              </a:buClr>
              <a:defRPr sz="18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a:buClr>
                <a:srgbClr val="FED206"/>
              </a:buCl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a:buClr>
                <a:srgbClr val="FED206"/>
              </a:buCl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1F2422-DA55-4ADF-809B-0D3C95FC17F9}" type="datetimeFigureOut">
              <a:rPr lang="en-US" smtClean="0"/>
              <a:t>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2649653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4407BAA-8BEE-01C5-4FC2-892EF3747B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77334" y="609600"/>
            <a:ext cx="8596668" cy="1320800"/>
          </a:xfrm>
        </p:spPr>
        <p:txBody>
          <a:bodyPr>
            <a:noAutofit/>
          </a:bodyPr>
          <a:lstStyle>
            <a:lvl1pPr>
              <a:defRPr sz="4400" b="1">
                <a:solidFill>
                  <a:srgbClr val="01549F"/>
                </a:solidFill>
                <a:latin typeface="Lucida Fax" panose="02060602050505020204" pitchFamily="18" charset="0"/>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1F2422-DA55-4ADF-809B-0D3C95FC17F9}" type="datetimeFigureOut">
              <a:rPr lang="en-US" smtClean="0"/>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2701527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A picture containing background pattern&#10;&#10;Description automatically generated">
            <a:extLst>
              <a:ext uri="{FF2B5EF4-FFF2-40B4-BE49-F238E27FC236}">
                <a16:creationId xmlns:a16="http://schemas.microsoft.com/office/drawing/2014/main" id="{2686577C-3920-517F-5A12-197AE97EE9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191F2422-DA55-4ADF-809B-0D3C95FC17F9}" type="datetimeFigureOut">
              <a:rPr lang="en-US" smtClean="0"/>
              <a:t>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133634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A picture containing background pattern&#10;&#10;Description automatically generated">
            <a:extLst>
              <a:ext uri="{FF2B5EF4-FFF2-40B4-BE49-F238E27FC236}">
                <a16:creationId xmlns:a16="http://schemas.microsoft.com/office/drawing/2014/main" id="{AE1C6832-648E-3952-618F-F622AF81CE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77334" y="1498604"/>
            <a:ext cx="3854528" cy="1278466"/>
          </a:xfrm>
        </p:spPr>
        <p:txBody>
          <a:bodyPr anchor="b">
            <a:normAutofit/>
          </a:bodyPr>
          <a:lstStyle>
            <a:lvl1pPr>
              <a:defRPr sz="2800" b="1">
                <a:solidFill>
                  <a:srgbClr val="01549F"/>
                </a:solidFill>
                <a:latin typeface="Lucida Fax" panose="02060602050505020204" pitchFamily="18" charset="0"/>
              </a:defRPr>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lvl1pPr>
              <a:buClr>
                <a:srgbClr val="FED206"/>
              </a:buClr>
              <a:defRPr>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a:buClr>
                <a:srgbClr val="FED206"/>
              </a:buClr>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a:buClr>
                <a:srgbClr val="FED206"/>
              </a:buCl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a:buClr>
                <a:srgbClr val="FED206"/>
              </a:buClr>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a:buClr>
                <a:srgbClr val="FED206"/>
              </a:buClr>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1F2422-DA55-4ADF-809B-0D3C95FC17F9}"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2189648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A picture containing background pattern&#10;&#10;Description automatically generated">
            <a:extLst>
              <a:ext uri="{FF2B5EF4-FFF2-40B4-BE49-F238E27FC236}">
                <a16:creationId xmlns:a16="http://schemas.microsoft.com/office/drawing/2014/main" id="{75E0841F-CC4E-3DCF-E870-2BC4E667CE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77334" y="4800600"/>
            <a:ext cx="8596667" cy="566738"/>
          </a:xfrm>
        </p:spPr>
        <p:txBody>
          <a:bodyPr anchor="b">
            <a:noAutofit/>
          </a:bodyPr>
          <a:lstStyle>
            <a:lvl1pPr algn="l">
              <a:defRPr sz="3200" b="1">
                <a:latin typeface="Lucida Fax" panose="02060602050505020204" pitchFamily="18" charset="0"/>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1F2422-DA55-4ADF-809B-0D3C95FC17F9}"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5E733-05A6-4159-9446-555906F965B6}" type="slidenum">
              <a:rPr lang="en-US" smtClean="0"/>
              <a:t>‹#›</a:t>
            </a:fld>
            <a:endParaRPr lang="en-US"/>
          </a:p>
        </p:txBody>
      </p:sp>
    </p:spTree>
    <p:extLst>
      <p:ext uri="{BB962C8B-B14F-4D97-AF65-F5344CB8AC3E}">
        <p14:creationId xmlns:p14="http://schemas.microsoft.com/office/powerpoint/2010/main" val="1389789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picture containing background pattern&#10;&#10;Description automatically generated">
            <a:extLst>
              <a:ext uri="{FF2B5EF4-FFF2-40B4-BE49-F238E27FC236}">
                <a16:creationId xmlns:a16="http://schemas.microsoft.com/office/drawing/2014/main" id="{8A6777A2-3E6B-B6D0-8BE9-7DB9050700D7}"/>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1F2422-DA55-4ADF-809B-0D3C95FC17F9}" type="datetimeFigureOut">
              <a:rPr lang="en-US" smtClean="0"/>
              <a:t>9/18/2024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C85E733-05A6-4159-9446-555906F965B6}" type="slidenum">
              <a:rPr lang="en-US" smtClean="0"/>
              <a:t>‹#›</a:t>
            </a:fld>
            <a:endParaRPr lang="en-US"/>
          </a:p>
        </p:txBody>
      </p:sp>
    </p:spTree>
    <p:extLst>
      <p:ext uri="{BB962C8B-B14F-4D97-AF65-F5344CB8AC3E}">
        <p14:creationId xmlns:p14="http://schemas.microsoft.com/office/powerpoint/2010/main" val="2693689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4400" b="1" kern="1200">
          <a:solidFill>
            <a:srgbClr val="01549F"/>
          </a:solidFill>
          <a:latin typeface="Lucida Fax" panose="02060602050505020204" pitchFamily="18"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rgbClr val="FED206"/>
        </a:buClr>
        <a:buSzPct val="80000"/>
        <a:buFont typeface="Wingdings 3" charset="2"/>
        <a:buChar char=""/>
        <a:defRPr sz="2800" kern="12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lgn="l" defTabSz="457200" rtl="0" eaLnBrk="1" latinLnBrk="0" hangingPunct="1">
        <a:spcBef>
          <a:spcPts val="1000"/>
        </a:spcBef>
        <a:spcAft>
          <a:spcPts val="0"/>
        </a:spcAft>
        <a:buClr>
          <a:srgbClr val="FED206"/>
        </a:buClr>
        <a:buSzPct val="80000"/>
        <a:buFont typeface="Wingdings 3" charset="2"/>
        <a:buChar char=""/>
        <a:defRPr sz="2400" kern="12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lgn="l" defTabSz="457200" rtl="0" eaLnBrk="1" latinLnBrk="0" hangingPunct="1">
        <a:spcBef>
          <a:spcPts val="1000"/>
        </a:spcBef>
        <a:spcAft>
          <a:spcPts val="0"/>
        </a:spcAft>
        <a:buClr>
          <a:srgbClr val="FED206"/>
        </a:buClr>
        <a:buSzPct val="80000"/>
        <a:buFont typeface="Wingdings 3" charset="2"/>
        <a:buChar char=""/>
        <a:defRPr sz="2000" kern="12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lgn="l" defTabSz="457200" rtl="0" eaLnBrk="1" latinLnBrk="0" hangingPunct="1">
        <a:spcBef>
          <a:spcPts val="1000"/>
        </a:spcBef>
        <a:spcAft>
          <a:spcPts val="0"/>
        </a:spcAft>
        <a:buClr>
          <a:srgbClr val="FED206"/>
        </a:buClr>
        <a:buSzPct val="80000"/>
        <a:buFont typeface="Wingdings 3" charset="2"/>
        <a:buChar char=""/>
        <a:defRPr sz="1800" kern="12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lgn="l" defTabSz="457200" rtl="0" eaLnBrk="1" latinLnBrk="0" hangingPunct="1">
        <a:spcBef>
          <a:spcPts val="1000"/>
        </a:spcBef>
        <a:spcAft>
          <a:spcPts val="0"/>
        </a:spcAft>
        <a:buClr>
          <a:srgbClr val="FED206"/>
        </a:buClr>
        <a:buSzPct val="80000"/>
        <a:buFont typeface="Wingdings 3" charset="2"/>
        <a:buChar char=""/>
        <a:defRPr sz="1800" kern="12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daccte.delaware.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ann.breeding@delaware.gov" TargetMode="External"/><Relationship Id="rId5" Type="http://schemas.openxmlformats.org/officeDocument/2006/relationships/hyperlink" Target="mailto:caitlin.rozell@delaware.gov" TargetMode="External"/><Relationship Id="rId4" Type="http://schemas.openxmlformats.org/officeDocument/2006/relationships/hyperlink" Target="mailto:christopher.stahl@delaware.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6A009-DDBE-D59D-360A-B86F3536B3A2}"/>
              </a:ext>
            </a:extLst>
          </p:cNvPr>
          <p:cNvSpPr>
            <a:spLocks noGrp="1"/>
          </p:cNvSpPr>
          <p:nvPr>
            <p:ph type="ctrTitle"/>
          </p:nvPr>
        </p:nvSpPr>
        <p:spPr/>
        <p:txBody>
          <a:bodyPr/>
          <a:lstStyle/>
          <a:p>
            <a:r>
              <a:rPr lang="en-US" dirty="0"/>
              <a:t>509 Funding Sheet Calculations</a:t>
            </a:r>
          </a:p>
        </p:txBody>
      </p:sp>
      <p:sp>
        <p:nvSpPr>
          <p:cNvPr id="3" name="Subtitle 2">
            <a:extLst>
              <a:ext uri="{FF2B5EF4-FFF2-40B4-BE49-F238E27FC236}">
                <a16:creationId xmlns:a16="http://schemas.microsoft.com/office/drawing/2014/main" id="{3509DDFF-CE01-B57F-FB32-E1BEB077213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75266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F53E-D0A4-7D1E-CB9C-940D96C718E3}"/>
              </a:ext>
            </a:extLst>
          </p:cNvPr>
          <p:cNvSpPr>
            <a:spLocks noGrp="1"/>
          </p:cNvSpPr>
          <p:nvPr>
            <p:ph type="title"/>
          </p:nvPr>
        </p:nvSpPr>
        <p:spPr/>
        <p:txBody>
          <a:bodyPr/>
          <a:lstStyle/>
          <a:p>
            <a:r>
              <a:rPr lang="en-US" sz="4000" dirty="0"/>
              <a:t>Overview of Content Covered:</a:t>
            </a:r>
          </a:p>
        </p:txBody>
      </p:sp>
      <p:sp>
        <p:nvSpPr>
          <p:cNvPr id="3" name="Content Placeholder 2">
            <a:extLst>
              <a:ext uri="{FF2B5EF4-FFF2-40B4-BE49-F238E27FC236}">
                <a16:creationId xmlns:a16="http://schemas.microsoft.com/office/drawing/2014/main" id="{8A083256-42ED-4295-715E-91B9428A369B}"/>
              </a:ext>
            </a:extLst>
          </p:cNvPr>
          <p:cNvSpPr>
            <a:spLocks noGrp="1"/>
          </p:cNvSpPr>
          <p:nvPr>
            <p:ph idx="1"/>
          </p:nvPr>
        </p:nvSpPr>
        <p:spPr>
          <a:xfrm>
            <a:off x="677334" y="1642533"/>
            <a:ext cx="8596668" cy="4398829"/>
          </a:xfrm>
        </p:spPr>
        <p:txBody>
          <a:bodyPr/>
          <a:lstStyle/>
          <a:p>
            <a:r>
              <a:rPr lang="en-US" dirty="0"/>
              <a:t>509 Funding Sheets Overview</a:t>
            </a:r>
          </a:p>
          <a:p>
            <a:r>
              <a:rPr lang="en-US" dirty="0"/>
              <a:t>Minutes (Seat Time)</a:t>
            </a:r>
          </a:p>
          <a:p>
            <a:r>
              <a:rPr lang="en-US" dirty="0"/>
              <a:t>Division 1</a:t>
            </a:r>
          </a:p>
          <a:p>
            <a:r>
              <a:rPr lang="en-US" dirty="0"/>
              <a:t>Division 2</a:t>
            </a:r>
          </a:p>
          <a:p>
            <a:endParaRPr lang="en-US" dirty="0"/>
          </a:p>
          <a:p>
            <a:endParaRPr lang="en-US" dirty="0"/>
          </a:p>
          <a:p>
            <a:endParaRPr lang="en-US" dirty="0"/>
          </a:p>
        </p:txBody>
      </p:sp>
      <p:sp>
        <p:nvSpPr>
          <p:cNvPr id="4" name="TextBox 3">
            <a:extLst>
              <a:ext uri="{FF2B5EF4-FFF2-40B4-BE49-F238E27FC236}">
                <a16:creationId xmlns:a16="http://schemas.microsoft.com/office/drawing/2014/main" id="{40D012D7-A20A-9846-0C86-4A43EC164DC4}"/>
              </a:ext>
            </a:extLst>
          </p:cNvPr>
          <p:cNvSpPr txBox="1"/>
          <p:nvPr/>
        </p:nvSpPr>
        <p:spPr>
          <a:xfrm>
            <a:off x="564265" y="6248400"/>
            <a:ext cx="8483599" cy="307777"/>
          </a:xfrm>
          <a:prstGeom prst="rect">
            <a:avLst/>
          </a:prstGeom>
          <a:noFill/>
        </p:spPr>
        <p:txBody>
          <a:bodyPr wrap="square" rtlCol="0">
            <a:spAutoFit/>
          </a:bodyPr>
          <a:lstStyle/>
          <a:p>
            <a:r>
              <a:rPr lang="en-US" sz="1400" dirty="0">
                <a:solidFill>
                  <a:srgbClr val="01549F"/>
                </a:solidFill>
              </a:rPr>
              <a:t>Have more questions? Be sure to contact DACCTE using the contact information on the last slide.</a:t>
            </a:r>
          </a:p>
        </p:txBody>
      </p:sp>
    </p:spTree>
    <p:extLst>
      <p:ext uri="{BB962C8B-B14F-4D97-AF65-F5344CB8AC3E}">
        <p14:creationId xmlns:p14="http://schemas.microsoft.com/office/powerpoint/2010/main" val="3392944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FC4F8-B275-F03E-2881-FBFB956AADD2}"/>
              </a:ext>
            </a:extLst>
          </p:cNvPr>
          <p:cNvSpPr>
            <a:spLocks noGrp="1"/>
          </p:cNvSpPr>
          <p:nvPr>
            <p:ph type="title"/>
          </p:nvPr>
        </p:nvSpPr>
        <p:spPr/>
        <p:txBody>
          <a:bodyPr/>
          <a:lstStyle/>
          <a:p>
            <a:r>
              <a:rPr lang="en-US" dirty="0"/>
              <a:t>509 Funding Sheets Overview</a:t>
            </a:r>
          </a:p>
        </p:txBody>
      </p:sp>
      <p:sp>
        <p:nvSpPr>
          <p:cNvPr id="3" name="Content Placeholder 2">
            <a:extLst>
              <a:ext uri="{FF2B5EF4-FFF2-40B4-BE49-F238E27FC236}">
                <a16:creationId xmlns:a16="http://schemas.microsoft.com/office/drawing/2014/main" id="{3494A543-9296-B0E9-2615-076A2A1DF840}"/>
              </a:ext>
            </a:extLst>
          </p:cNvPr>
          <p:cNvSpPr>
            <a:spLocks noGrp="1"/>
          </p:cNvSpPr>
          <p:nvPr>
            <p:ph idx="1"/>
          </p:nvPr>
        </p:nvSpPr>
        <p:spPr/>
        <p:txBody>
          <a:bodyPr>
            <a:normAutofit fontScale="85000" lnSpcReduction="20000"/>
          </a:bodyPr>
          <a:lstStyle/>
          <a:p>
            <a:r>
              <a:rPr lang="en-US" dirty="0"/>
              <a:t>509 funding calculation sheets have the Division 1 and 2 monies listed on it that are allocated to each school and are also broken down by program.  </a:t>
            </a:r>
          </a:p>
          <a:p>
            <a:r>
              <a:rPr lang="en-US" dirty="0"/>
              <a:t>Sheets are provided to school administrators and teachers during the DACCTE school visits.   Funding sheets are also provided upon request.</a:t>
            </a:r>
          </a:p>
          <a:p>
            <a:r>
              <a:rPr lang="en-US" dirty="0">
                <a:solidFill>
                  <a:schemeClr val="tx1"/>
                </a:solidFill>
              </a:rPr>
              <a:t>It is helpful, but not necessary to review the “State Funding Basics” PowerPoint prior to viewing this one.  In the following slides I will break down the 509-funding information in greater detail. </a:t>
            </a:r>
          </a:p>
          <a:p>
            <a:endParaRPr lang="en-US" dirty="0"/>
          </a:p>
          <a:p>
            <a:endParaRPr lang="en-US" dirty="0"/>
          </a:p>
          <a:p>
            <a:endParaRPr lang="en-US" dirty="0"/>
          </a:p>
        </p:txBody>
      </p:sp>
    </p:spTree>
    <p:extLst>
      <p:ext uri="{BB962C8B-B14F-4D97-AF65-F5344CB8AC3E}">
        <p14:creationId xmlns:p14="http://schemas.microsoft.com/office/powerpoint/2010/main" val="3053172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283A3-BD77-6886-CA81-37BD94EF77C2}"/>
              </a:ext>
            </a:extLst>
          </p:cNvPr>
          <p:cNvSpPr>
            <a:spLocks noGrp="1"/>
          </p:cNvSpPr>
          <p:nvPr>
            <p:ph type="title"/>
          </p:nvPr>
        </p:nvSpPr>
        <p:spPr/>
        <p:txBody>
          <a:bodyPr/>
          <a:lstStyle/>
          <a:p>
            <a:r>
              <a:rPr lang="en-US" dirty="0"/>
              <a:t>Minutes (Seat Time) </a:t>
            </a:r>
          </a:p>
        </p:txBody>
      </p:sp>
      <p:sp>
        <p:nvSpPr>
          <p:cNvPr id="3" name="Content Placeholder 2">
            <a:extLst>
              <a:ext uri="{FF2B5EF4-FFF2-40B4-BE49-F238E27FC236}">
                <a16:creationId xmlns:a16="http://schemas.microsoft.com/office/drawing/2014/main" id="{21B50BBC-F441-42A3-99AF-66357B653E7C}"/>
              </a:ext>
            </a:extLst>
          </p:cNvPr>
          <p:cNvSpPr>
            <a:spLocks noGrp="1"/>
          </p:cNvSpPr>
          <p:nvPr>
            <p:ph idx="1"/>
          </p:nvPr>
        </p:nvSpPr>
        <p:spPr/>
        <p:txBody>
          <a:bodyPr>
            <a:normAutofit fontScale="85000" lnSpcReduction="10000"/>
          </a:bodyPr>
          <a:lstStyle/>
          <a:p>
            <a:r>
              <a:rPr lang="en-US" dirty="0"/>
              <a:t>Each year every school must complete the “Unit Count”.  This determines the number of students enrolled in a program.  </a:t>
            </a:r>
          </a:p>
          <a:p>
            <a:r>
              <a:rPr lang="en-US" dirty="0"/>
              <a:t>Unit Count is reported to the Delaware Department of Education and totals are calculated for “minutes”.  </a:t>
            </a:r>
          </a:p>
          <a:p>
            <a:r>
              <a:rPr lang="en-US" dirty="0"/>
              <a:t>The minutes are separated into Division 1 and Division 2.  </a:t>
            </a:r>
          </a:p>
          <a:p>
            <a:r>
              <a:rPr lang="en-US" dirty="0"/>
              <a:t>Division 1 is for Staffing.</a:t>
            </a:r>
          </a:p>
          <a:p>
            <a:r>
              <a:rPr lang="en-US" dirty="0"/>
              <a:t>Division 2 is separated in Energy Costs and Other Supplies, Materials, and Equipment.    </a:t>
            </a:r>
          </a:p>
          <a:p>
            <a:endParaRPr lang="en-US" dirty="0"/>
          </a:p>
          <a:p>
            <a:endParaRPr lang="en-US" dirty="0"/>
          </a:p>
          <a:p>
            <a:endParaRPr lang="en-US" dirty="0"/>
          </a:p>
        </p:txBody>
      </p:sp>
    </p:spTree>
    <p:extLst>
      <p:ext uri="{BB962C8B-B14F-4D97-AF65-F5344CB8AC3E}">
        <p14:creationId xmlns:p14="http://schemas.microsoft.com/office/powerpoint/2010/main" val="267468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BF23E-5659-42B5-2D5C-4B3DFFB63D81}"/>
              </a:ext>
            </a:extLst>
          </p:cNvPr>
          <p:cNvSpPr>
            <a:spLocks noGrp="1"/>
          </p:cNvSpPr>
          <p:nvPr>
            <p:ph type="title"/>
          </p:nvPr>
        </p:nvSpPr>
        <p:spPr/>
        <p:txBody>
          <a:bodyPr/>
          <a:lstStyle/>
          <a:p>
            <a:r>
              <a:rPr lang="en-US" dirty="0"/>
              <a:t>Division 1</a:t>
            </a:r>
          </a:p>
        </p:txBody>
      </p:sp>
      <p:sp>
        <p:nvSpPr>
          <p:cNvPr id="3" name="Content Placeholder 2">
            <a:extLst>
              <a:ext uri="{FF2B5EF4-FFF2-40B4-BE49-F238E27FC236}">
                <a16:creationId xmlns:a16="http://schemas.microsoft.com/office/drawing/2014/main" id="{060BE99C-9656-376F-436C-A62DA359908C}"/>
              </a:ext>
            </a:extLst>
          </p:cNvPr>
          <p:cNvSpPr>
            <a:spLocks noGrp="1"/>
          </p:cNvSpPr>
          <p:nvPr>
            <p:ph idx="1"/>
          </p:nvPr>
        </p:nvSpPr>
        <p:spPr>
          <a:xfrm>
            <a:off x="677334" y="2023533"/>
            <a:ext cx="9711266" cy="4326467"/>
          </a:xfrm>
        </p:spPr>
        <p:txBody>
          <a:bodyPr>
            <a:normAutofit fontScale="85000" lnSpcReduction="10000"/>
          </a:bodyPr>
          <a:lstStyle/>
          <a:p>
            <a:r>
              <a:rPr lang="en-US" dirty="0"/>
              <a:t>Division 1 funds are totaled using the Unit Count and reported for each course, etc. that is taught.  </a:t>
            </a:r>
          </a:p>
          <a:p>
            <a:r>
              <a:rPr lang="en-US" dirty="0"/>
              <a:t>This number is added across the whole school for every </a:t>
            </a:r>
            <a:r>
              <a:rPr lang="en-US"/>
              <a:t>CTE course, </a:t>
            </a:r>
            <a:r>
              <a:rPr lang="en-US" dirty="0"/>
              <a:t>and a school arrives at a number of CTE staffing units allotted for the entire school.  </a:t>
            </a:r>
          </a:p>
          <a:p>
            <a:r>
              <a:rPr lang="en-US" dirty="0"/>
              <a:t>For example- A school that generates 3 units in agriculture and 3 units in business will combine for a total of 6 units for the school.  This doesn’t mean that there are 6 CTE teachers at the school.  There may be 5 teachers and the 6</a:t>
            </a:r>
            <a:r>
              <a:rPr lang="en-US" baseline="30000" dirty="0"/>
              <a:t>th</a:t>
            </a:r>
            <a:r>
              <a:rPr lang="en-US" dirty="0"/>
              <a:t> unit is being used by the District in another way.  This is acceptable.  Don’t be alarmed.  </a:t>
            </a:r>
          </a:p>
        </p:txBody>
      </p:sp>
    </p:spTree>
    <p:extLst>
      <p:ext uri="{BB962C8B-B14F-4D97-AF65-F5344CB8AC3E}">
        <p14:creationId xmlns:p14="http://schemas.microsoft.com/office/powerpoint/2010/main" val="1866109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AA2F9-6827-B107-9755-BF4DC9A5BFF7}"/>
              </a:ext>
            </a:extLst>
          </p:cNvPr>
          <p:cNvSpPr>
            <a:spLocks noGrp="1"/>
          </p:cNvSpPr>
          <p:nvPr>
            <p:ph type="title"/>
          </p:nvPr>
        </p:nvSpPr>
        <p:spPr/>
        <p:txBody>
          <a:bodyPr/>
          <a:lstStyle/>
          <a:p>
            <a:r>
              <a:rPr lang="en-US" dirty="0"/>
              <a:t>Division 2 - Other Supplies, Material, and Equipment</a:t>
            </a:r>
          </a:p>
        </p:txBody>
      </p:sp>
      <p:sp>
        <p:nvSpPr>
          <p:cNvPr id="3" name="Content Placeholder 2">
            <a:extLst>
              <a:ext uri="{FF2B5EF4-FFF2-40B4-BE49-F238E27FC236}">
                <a16:creationId xmlns:a16="http://schemas.microsoft.com/office/drawing/2014/main" id="{7EAD5AF6-49D8-9B6D-4319-84AADB9D09A8}"/>
              </a:ext>
            </a:extLst>
          </p:cNvPr>
          <p:cNvSpPr>
            <a:spLocks noGrp="1"/>
          </p:cNvSpPr>
          <p:nvPr>
            <p:ph idx="1"/>
          </p:nvPr>
        </p:nvSpPr>
        <p:spPr>
          <a:xfrm>
            <a:off x="677334" y="2160589"/>
            <a:ext cx="9711266" cy="4172478"/>
          </a:xfrm>
        </p:spPr>
        <p:txBody>
          <a:bodyPr>
            <a:normAutofit fontScale="77500" lnSpcReduction="20000"/>
          </a:bodyPr>
          <a:lstStyle/>
          <a:p>
            <a:r>
              <a:rPr lang="en-US" dirty="0"/>
              <a:t>If you are looking at your funding sheet, pay no attention to the Division 2- Energy costs.  You can’t use it to buy supplies, etc.  This money is used to pay the light bill, heating, cooling, etc.  </a:t>
            </a:r>
          </a:p>
          <a:p>
            <a:r>
              <a:rPr lang="en-US" dirty="0"/>
              <a:t>Once all Division 2 units for the school are added together, we get a total number for the entire school. (This is also broken down by program)</a:t>
            </a:r>
          </a:p>
          <a:p>
            <a:r>
              <a:rPr lang="en-US" dirty="0"/>
              <a:t>For example- Those 3 Agriculture (Division 1 units) are producing 8.3 Division 2 units.  We take the 8.3 and multiply that by $2925 which equals $24,277.50.  This is 100% of the funds the Agriculture program generates for supplies.  Each CTE program at the school would be calculated in the same way and a total for the school would be arrived at. </a:t>
            </a:r>
          </a:p>
        </p:txBody>
      </p:sp>
    </p:spTree>
    <p:extLst>
      <p:ext uri="{BB962C8B-B14F-4D97-AF65-F5344CB8AC3E}">
        <p14:creationId xmlns:p14="http://schemas.microsoft.com/office/powerpoint/2010/main" val="2558859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83432-A6A0-E510-C936-F40FD27E3D8A}"/>
              </a:ext>
            </a:extLst>
          </p:cNvPr>
          <p:cNvSpPr>
            <a:spLocks noGrp="1"/>
          </p:cNvSpPr>
          <p:nvPr>
            <p:ph type="title"/>
          </p:nvPr>
        </p:nvSpPr>
        <p:spPr/>
        <p:txBody>
          <a:bodyPr/>
          <a:lstStyle/>
          <a:p>
            <a:r>
              <a:rPr lang="en-US" dirty="0"/>
              <a:t>Division 2 - Other Supplies, Material, and Equipment</a:t>
            </a:r>
          </a:p>
        </p:txBody>
      </p:sp>
      <p:sp>
        <p:nvSpPr>
          <p:cNvPr id="3" name="Content Placeholder 2">
            <a:extLst>
              <a:ext uri="{FF2B5EF4-FFF2-40B4-BE49-F238E27FC236}">
                <a16:creationId xmlns:a16="http://schemas.microsoft.com/office/drawing/2014/main" id="{509219EB-B37F-4177-EDCD-D60E053D5741}"/>
              </a:ext>
            </a:extLst>
          </p:cNvPr>
          <p:cNvSpPr>
            <a:spLocks noGrp="1"/>
          </p:cNvSpPr>
          <p:nvPr>
            <p:ph idx="1"/>
          </p:nvPr>
        </p:nvSpPr>
        <p:spPr>
          <a:xfrm>
            <a:off x="677334" y="2160589"/>
            <a:ext cx="9711266" cy="4087811"/>
          </a:xfrm>
        </p:spPr>
        <p:txBody>
          <a:bodyPr>
            <a:normAutofit fontScale="77500" lnSpcReduction="20000"/>
          </a:bodyPr>
          <a:lstStyle/>
          <a:p>
            <a:r>
              <a:rPr lang="en-US" dirty="0"/>
              <a:t>Using the previous slides example of a total of $24,277.50, the State Law allows for 10% of that amount to go toward Administrative purposes, discretion, etc.  However, 90% of the funds should be going to the program that generates the funding. </a:t>
            </a:r>
          </a:p>
          <a:p>
            <a:r>
              <a:rPr lang="en-US" dirty="0"/>
              <a:t>This is where many people get confused about the 90%, ideally in our example, Agriculture would get 90% of the $24,277.50.  However, the Administration of the school has the discretion to use that funding for other CTE program areas.  This means that if the Agriculture department only needed/used $18,000 , the remainder of what the Agriculture department generated could be spent in another CTE area at the school or vice versa.  </a:t>
            </a:r>
            <a:r>
              <a:rPr lang="en-US" u="sng" dirty="0"/>
              <a:t>509 funding is to be spent on CTE programs only!</a:t>
            </a:r>
            <a:r>
              <a:rPr lang="en-US" dirty="0"/>
              <a:t> This is the student supply money for projects, etc.  </a:t>
            </a:r>
          </a:p>
        </p:txBody>
      </p:sp>
    </p:spTree>
    <p:extLst>
      <p:ext uri="{BB962C8B-B14F-4D97-AF65-F5344CB8AC3E}">
        <p14:creationId xmlns:p14="http://schemas.microsoft.com/office/powerpoint/2010/main" val="1452304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9E4A62D-D338-D743-8B5B-2F18124598D3}"/>
              </a:ext>
            </a:extLst>
          </p:cNvPr>
          <p:cNvPicPr>
            <a:picLocks noChangeAspect="1"/>
          </p:cNvPicPr>
          <p:nvPr/>
        </p:nvPicPr>
        <p:blipFill>
          <a:blip r:embed="rId2"/>
          <a:stretch>
            <a:fillRect/>
          </a:stretch>
        </p:blipFill>
        <p:spPr>
          <a:xfrm>
            <a:off x="1082463" y="0"/>
            <a:ext cx="8825802" cy="6858000"/>
          </a:xfrm>
          <a:prstGeom prst="rect">
            <a:avLst/>
          </a:prstGeom>
        </p:spPr>
      </p:pic>
      <p:sp>
        <p:nvSpPr>
          <p:cNvPr id="4" name="TextBox 3">
            <a:extLst>
              <a:ext uri="{FF2B5EF4-FFF2-40B4-BE49-F238E27FC236}">
                <a16:creationId xmlns:a16="http://schemas.microsoft.com/office/drawing/2014/main" id="{E8B8DBA4-D260-B751-1ADF-A27AF0DF6026}"/>
              </a:ext>
            </a:extLst>
          </p:cNvPr>
          <p:cNvSpPr txBox="1"/>
          <p:nvPr/>
        </p:nvSpPr>
        <p:spPr>
          <a:xfrm rot="16200000">
            <a:off x="-1460665" y="3167390"/>
            <a:ext cx="4563036" cy="523220"/>
          </a:xfrm>
          <a:prstGeom prst="rect">
            <a:avLst/>
          </a:prstGeom>
          <a:noFill/>
        </p:spPr>
        <p:txBody>
          <a:bodyPr wrap="square" rtlCol="0">
            <a:spAutoFit/>
          </a:bodyPr>
          <a:lstStyle/>
          <a:p>
            <a:r>
              <a:rPr lang="en-US" sz="2800" b="1" dirty="0">
                <a:solidFill>
                  <a:srgbClr val="FF0000"/>
                </a:solidFill>
              </a:rPr>
              <a:t>EXAMPLE FUNDING SHEET</a:t>
            </a:r>
          </a:p>
        </p:txBody>
      </p:sp>
    </p:spTree>
    <p:extLst>
      <p:ext uri="{BB962C8B-B14F-4D97-AF65-F5344CB8AC3E}">
        <p14:creationId xmlns:p14="http://schemas.microsoft.com/office/powerpoint/2010/main" val="3132197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8A0D5-E7C6-4A74-B546-304E8DFEB198}"/>
              </a:ext>
            </a:extLst>
          </p:cNvPr>
          <p:cNvSpPr>
            <a:spLocks noGrp="1"/>
          </p:cNvSpPr>
          <p:nvPr>
            <p:ph type="title"/>
          </p:nvPr>
        </p:nvSpPr>
        <p:spPr/>
        <p:txBody>
          <a:bodyPr/>
          <a:lstStyle/>
          <a:p>
            <a:r>
              <a:rPr lang="en-US" dirty="0"/>
              <a:t>Contact DACCTE</a:t>
            </a:r>
          </a:p>
        </p:txBody>
      </p:sp>
      <p:graphicFrame>
        <p:nvGraphicFramePr>
          <p:cNvPr id="6" name="Table 6">
            <a:extLst>
              <a:ext uri="{FF2B5EF4-FFF2-40B4-BE49-F238E27FC236}">
                <a16:creationId xmlns:a16="http://schemas.microsoft.com/office/drawing/2014/main" id="{6E23CE19-48B4-37BC-BE9F-5C653ECF72D6}"/>
              </a:ext>
            </a:extLst>
          </p:cNvPr>
          <p:cNvGraphicFramePr>
            <a:graphicFrameLocks noGrp="1"/>
          </p:cNvGraphicFramePr>
          <p:nvPr>
            <p:ph idx="1"/>
          </p:nvPr>
        </p:nvGraphicFramePr>
        <p:xfrm>
          <a:off x="381000" y="1703388"/>
          <a:ext cx="9664700" cy="4596762"/>
        </p:xfrm>
        <a:graphic>
          <a:graphicData uri="http://schemas.openxmlformats.org/drawingml/2006/table">
            <a:tbl>
              <a:tblPr firstRow="1" bandRow="1">
                <a:tableStyleId>{5940675A-B579-460E-94D1-54222C63F5DA}</a:tableStyleId>
              </a:tblPr>
              <a:tblGrid>
                <a:gridCol w="4089400">
                  <a:extLst>
                    <a:ext uri="{9D8B030D-6E8A-4147-A177-3AD203B41FA5}">
                      <a16:colId xmlns:a16="http://schemas.microsoft.com/office/drawing/2014/main" val="2985229555"/>
                    </a:ext>
                  </a:extLst>
                </a:gridCol>
                <a:gridCol w="5575300">
                  <a:extLst>
                    <a:ext uri="{9D8B030D-6E8A-4147-A177-3AD203B41FA5}">
                      <a16:colId xmlns:a16="http://schemas.microsoft.com/office/drawing/2014/main" val="816314492"/>
                    </a:ext>
                  </a:extLst>
                </a:gridCol>
              </a:tblGrid>
              <a:tr h="649287">
                <a:tc>
                  <a:txBody>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Mailing Address</a:t>
                      </a:r>
                    </a:p>
                  </a:txBody>
                  <a:tcPr>
                    <a:solidFill>
                      <a:schemeClr val="accent4">
                        <a:lumMod val="40000"/>
                        <a:lumOff val="6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dirty="0"/>
                        <a:t>240 N. James Street #201,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dirty="0"/>
                        <a:t>Wilmington, DE 19804</a:t>
                      </a:r>
                    </a:p>
                  </a:txBody>
                  <a:tcPr/>
                </a:tc>
                <a:extLst>
                  <a:ext uri="{0D108BD9-81ED-4DB2-BD59-A6C34878D82A}">
                    <a16:rowId xmlns:a16="http://schemas.microsoft.com/office/drawing/2014/main" val="472855313"/>
                  </a:ext>
                </a:extLst>
              </a:tr>
              <a:tr h="649287">
                <a:tc>
                  <a:txBody>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Website</a:t>
                      </a:r>
                    </a:p>
                  </a:txBody>
                  <a:tcPr>
                    <a:solidFill>
                      <a:schemeClr val="accent4">
                        <a:lumMod val="40000"/>
                        <a:lumOff val="6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400" dirty="0">
                          <a:latin typeface="Calibri" panose="020F0502020204030204" pitchFamily="34" charset="0"/>
                          <a:ea typeface="Calibri" panose="020F0502020204030204" pitchFamily="34" charset="0"/>
                          <a:cs typeface="Calibri" panose="020F0502020204030204" pitchFamily="34" charset="0"/>
                          <a:hlinkClick r:id="rId3"/>
                        </a:rPr>
                        <a:t>www.daccte.delaware.gov</a:t>
                      </a:r>
                      <a:endParaRPr lang="en-US" sz="24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3282360"/>
                  </a:ext>
                </a:extLst>
              </a:tr>
              <a:tr h="649287">
                <a:tc>
                  <a:txBody>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Phone</a:t>
                      </a:r>
                    </a:p>
                  </a:txBody>
                  <a:tcPr>
                    <a:solidFill>
                      <a:schemeClr val="accent4">
                        <a:lumMod val="40000"/>
                        <a:lumOff val="6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400" dirty="0">
                          <a:latin typeface="Calibri" panose="020F0502020204030204" pitchFamily="34" charset="0"/>
                          <a:ea typeface="Calibri" panose="020F0502020204030204" pitchFamily="34" charset="0"/>
                          <a:cs typeface="Calibri" panose="020F0502020204030204" pitchFamily="34" charset="0"/>
                        </a:rPr>
                        <a:t>302-995-8592</a:t>
                      </a:r>
                    </a:p>
                  </a:txBody>
                  <a:tcPr/>
                </a:tc>
                <a:extLst>
                  <a:ext uri="{0D108BD9-81ED-4DB2-BD59-A6C34878D82A}">
                    <a16:rowId xmlns:a16="http://schemas.microsoft.com/office/drawing/2014/main" val="2496469669"/>
                  </a:ext>
                </a:extLst>
              </a:tr>
              <a:tr h="649287">
                <a:tc>
                  <a:txBody>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Fax</a:t>
                      </a:r>
                    </a:p>
                  </a:txBody>
                  <a:tcPr>
                    <a:solidFill>
                      <a:schemeClr val="accent4">
                        <a:lumMod val="40000"/>
                        <a:lumOff val="6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400" dirty="0">
                          <a:latin typeface="Calibri" panose="020F0502020204030204" pitchFamily="34" charset="0"/>
                          <a:ea typeface="Calibri" panose="020F0502020204030204" pitchFamily="34" charset="0"/>
                          <a:cs typeface="Calibri" panose="020F0502020204030204" pitchFamily="34" charset="0"/>
                        </a:rPr>
                        <a:t>302-995-8594</a:t>
                      </a:r>
                    </a:p>
                  </a:txBody>
                  <a:tcPr/>
                </a:tc>
                <a:extLst>
                  <a:ext uri="{0D108BD9-81ED-4DB2-BD59-A6C34878D82A}">
                    <a16:rowId xmlns:a16="http://schemas.microsoft.com/office/drawing/2014/main" val="3289780198"/>
                  </a:ext>
                </a:extLst>
              </a:tr>
              <a:tr h="649287">
                <a:tc>
                  <a:txBody>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Executive Director Email</a:t>
                      </a:r>
                    </a:p>
                  </a:txBody>
                  <a:tcPr>
                    <a:solidFill>
                      <a:schemeClr val="accent4">
                        <a:lumMod val="40000"/>
                        <a:lumOff val="6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400" dirty="0">
                          <a:latin typeface="Calibri" panose="020F0502020204030204" pitchFamily="34" charset="0"/>
                          <a:ea typeface="Calibri" panose="020F0502020204030204" pitchFamily="34" charset="0"/>
                          <a:cs typeface="Calibri" panose="020F0502020204030204" pitchFamily="34" charset="0"/>
                          <a:hlinkClick r:id="rId4"/>
                        </a:rPr>
                        <a:t>christopher.stahl@delaware.gov</a:t>
                      </a:r>
                      <a:endParaRPr lang="en-US" sz="24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23533058"/>
                  </a:ext>
                </a:extLst>
              </a:tr>
              <a:tr h="649287">
                <a:tc>
                  <a:txBody>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CTE Specialist Email</a:t>
                      </a:r>
                    </a:p>
                  </a:txBody>
                  <a:tcPr>
                    <a:solidFill>
                      <a:schemeClr val="accent4">
                        <a:lumMod val="40000"/>
                        <a:lumOff val="60000"/>
                      </a:schemeClr>
                    </a:solidFill>
                  </a:tcPr>
                </a:tc>
                <a:tc>
                  <a:txBody>
                    <a:bodyPr/>
                    <a:lstStyle/>
                    <a:p>
                      <a:pPr algn="ctr"/>
                      <a:r>
                        <a:rPr lang="en-US" sz="2400" dirty="0">
                          <a:latin typeface="Calibri" panose="020F0502020204030204" pitchFamily="34" charset="0"/>
                          <a:ea typeface="Calibri" panose="020F0502020204030204" pitchFamily="34" charset="0"/>
                          <a:cs typeface="Calibri" panose="020F0502020204030204" pitchFamily="34" charset="0"/>
                          <a:hlinkClick r:id="rId5"/>
                        </a:rPr>
                        <a:t>caitlin.rozell@delaware.gov</a:t>
                      </a:r>
                      <a:r>
                        <a:rPr lang="en-US" sz="2400" dirty="0">
                          <a:latin typeface="Calibri" panose="020F0502020204030204" pitchFamily="34" charset="0"/>
                          <a:ea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25672237"/>
                  </a:ext>
                </a:extLst>
              </a:tr>
              <a:tr h="649287">
                <a:tc>
                  <a:txBody>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Administrative Assistant Email</a:t>
                      </a:r>
                    </a:p>
                  </a:txBody>
                  <a:tcPr>
                    <a:solidFill>
                      <a:schemeClr val="accent4">
                        <a:lumMod val="40000"/>
                        <a:lumOff val="6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400" dirty="0">
                          <a:latin typeface="Calibri" panose="020F0502020204030204" pitchFamily="34" charset="0"/>
                          <a:ea typeface="Calibri" panose="020F0502020204030204" pitchFamily="34" charset="0"/>
                          <a:cs typeface="Calibri" panose="020F0502020204030204" pitchFamily="34" charset="0"/>
                          <a:hlinkClick r:id="rId6"/>
                        </a:rPr>
                        <a:t>ann.breeding@delaware.gov</a:t>
                      </a:r>
                      <a:endParaRPr lang="en-US" sz="24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869968069"/>
                  </a:ext>
                </a:extLst>
              </a:tr>
            </a:tbl>
          </a:graphicData>
        </a:graphic>
      </p:graphicFrame>
    </p:spTree>
    <p:extLst>
      <p:ext uri="{BB962C8B-B14F-4D97-AF65-F5344CB8AC3E}">
        <p14:creationId xmlns:p14="http://schemas.microsoft.com/office/powerpoint/2010/main" val="2370578599"/>
      </p:ext>
    </p:extLst>
  </p:cSld>
  <p:clrMapOvr>
    <a:masterClrMapping/>
  </p:clrMapOvr>
</p:sld>
</file>

<file path=ppt/theme/theme1.xml><?xml version="1.0" encoding="utf-8"?>
<a:theme xmlns:a="http://schemas.openxmlformats.org/drawingml/2006/main" name="DACCTE Theme">
  <a:themeElements>
    <a:clrScheme name="DACCTE">
      <a:dk1>
        <a:sysClr val="windowText" lastClr="000000"/>
      </a:dk1>
      <a:lt1>
        <a:sysClr val="window" lastClr="FFFFFF"/>
      </a:lt1>
      <a:dk2>
        <a:srgbClr val="2C3C43"/>
      </a:dk2>
      <a:lt2>
        <a:srgbClr val="EBEBEB"/>
      </a:lt2>
      <a:accent1>
        <a:srgbClr val="0033CC"/>
      </a:accent1>
      <a:accent2>
        <a:srgbClr val="F4E30C"/>
      </a:accent2>
      <a:accent3>
        <a:srgbClr val="0033CC"/>
      </a:accent3>
      <a:accent4>
        <a:srgbClr val="F4E30C"/>
      </a:accent4>
      <a:accent5>
        <a:srgbClr val="0033CC"/>
      </a:accent5>
      <a:accent6>
        <a:srgbClr val="F4E30C"/>
      </a:accent6>
      <a:hlink>
        <a:srgbClr val="0033CC"/>
      </a:hlink>
      <a:folHlink>
        <a:srgbClr val="F4E30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ACCTE Theme" id="{13ADEE82-CC22-42CA-A752-62614CDB94DB}" vid="{15A8CF2D-0044-46CA-8068-BAE1B553BB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DACCTE Theme</Template>
  <TotalTime>328</TotalTime>
  <Words>810</Words>
  <Application>Microsoft Office PowerPoint</Application>
  <PresentationFormat>Widescreen</PresentationFormat>
  <Paragraphs>56</Paragraphs>
  <Slides>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Lucida Fax</vt:lpstr>
      <vt:lpstr>Trebuchet MS</vt:lpstr>
      <vt:lpstr>Wingdings 3</vt:lpstr>
      <vt:lpstr>DACCTE Theme</vt:lpstr>
      <vt:lpstr>509 Funding Sheet Calculations</vt:lpstr>
      <vt:lpstr>Overview of Content Covered:</vt:lpstr>
      <vt:lpstr>509 Funding Sheets Overview</vt:lpstr>
      <vt:lpstr>Minutes (Seat Time) </vt:lpstr>
      <vt:lpstr>Division 1</vt:lpstr>
      <vt:lpstr>Division 2 - Other Supplies, Material, and Equipment</vt:lpstr>
      <vt:lpstr>Division 2 - Other Supplies, Material, and Equipment</vt:lpstr>
      <vt:lpstr>PowerPoint Presentation</vt:lpstr>
      <vt:lpstr>Contact DACCTE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509 Funding Sheet Calculation</dc:title>
  <dc:creator>Stahl, Christopher (DACCTE)</dc:creator>
  <cp:lastModifiedBy>Rozell, Caitlin (DACCTE)</cp:lastModifiedBy>
  <cp:revision>5</cp:revision>
  <dcterms:created xsi:type="dcterms:W3CDTF">2022-08-30T14:39:46Z</dcterms:created>
  <dcterms:modified xsi:type="dcterms:W3CDTF">2024-09-18T13:57:18Z</dcterms:modified>
</cp:coreProperties>
</file>