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0" r:id="rId1"/>
  </p:sldMasterIdLst>
  <p:notesMasterIdLst>
    <p:notesMasterId r:id="rId13"/>
  </p:notesMasterIdLst>
  <p:sldIdLst>
    <p:sldId id="256" r:id="rId2"/>
    <p:sldId id="269" r:id="rId3"/>
    <p:sldId id="259" r:id="rId4"/>
    <p:sldId id="257" r:id="rId5"/>
    <p:sldId id="263" r:id="rId6"/>
    <p:sldId id="262" r:id="rId7"/>
    <p:sldId id="264" r:id="rId8"/>
    <p:sldId id="260" r:id="rId9"/>
    <p:sldId id="266" r:id="rId10"/>
    <p:sldId id="267" r:id="rId11"/>
    <p:sldId id="268" r:id="rId12"/>
  </p:sldIdLst>
  <p:sldSz cx="12192000" cy="6858000"/>
  <p:notesSz cx="7102475" cy="93884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DE27AE4-18B5-4E85-BDA4-9AD2E97C811F}" v="4" dt="2026-01-13T16:13:41.70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95" d="100"/>
          <a:sy n="95" d="100"/>
        </p:scale>
        <p:origin x="20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unton, Sheila D (DOS)" userId="3c4275d3-74d4-4b13-af1b-58c082fdf13c" providerId="ADAL" clId="{358463C1-9DAC-430D-971C-C2C881F033BE}"/>
    <pc:docChg chg="custSel modSld">
      <pc:chgData name="Hunton, Sheila D (DOS)" userId="3c4275d3-74d4-4b13-af1b-58c082fdf13c" providerId="ADAL" clId="{358463C1-9DAC-430D-971C-C2C881F033BE}" dt="2026-01-13T16:12:20.366" v="0" actId="478"/>
      <pc:docMkLst>
        <pc:docMk/>
      </pc:docMkLst>
      <pc:sldChg chg="delSp mod">
        <pc:chgData name="Hunton, Sheila D (DOS)" userId="3c4275d3-74d4-4b13-af1b-58c082fdf13c" providerId="ADAL" clId="{358463C1-9DAC-430D-971C-C2C881F033BE}" dt="2026-01-13T16:12:20.366" v="0" actId="478"/>
        <pc:sldMkLst>
          <pc:docMk/>
          <pc:sldMk cId="578626180" sldId="256"/>
        </pc:sldMkLst>
        <pc:spChg chg="del">
          <ac:chgData name="Hunton, Sheila D (DOS)" userId="3c4275d3-74d4-4b13-af1b-58c082fdf13c" providerId="ADAL" clId="{358463C1-9DAC-430D-971C-C2C881F033BE}" dt="2026-01-13T16:12:20.366" v="0" actId="478"/>
          <ac:spMkLst>
            <pc:docMk/>
            <pc:sldMk cId="578626180" sldId="256"/>
            <ac:spMk id="3" creationId="{B3F9440B-FEFD-46A3-8E4D-65B309319C27}"/>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163" cy="469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022725" y="0"/>
            <a:ext cx="3078163" cy="469900"/>
          </a:xfrm>
          <a:prstGeom prst="rect">
            <a:avLst/>
          </a:prstGeom>
        </p:spPr>
        <p:txBody>
          <a:bodyPr vert="horz" lIns="91440" tIns="45720" rIns="91440" bIns="45720" rtlCol="0"/>
          <a:lstStyle>
            <a:lvl1pPr algn="r">
              <a:defRPr sz="1200"/>
            </a:lvl1pPr>
          </a:lstStyle>
          <a:p>
            <a:fld id="{3BF39805-1E7F-4E3E-8C20-93D3582D3113}" type="datetimeFigureOut">
              <a:rPr lang="en-US" smtClean="0"/>
              <a:t>1/13/2026</a:t>
            </a:fld>
            <a:endParaRPr lang="en-US"/>
          </a:p>
        </p:txBody>
      </p:sp>
      <p:sp>
        <p:nvSpPr>
          <p:cNvPr id="4" name="Slide Image Placeholder 3"/>
          <p:cNvSpPr>
            <a:spLocks noGrp="1" noRot="1" noChangeAspect="1"/>
          </p:cNvSpPr>
          <p:nvPr>
            <p:ph type="sldImg" idx="2"/>
          </p:nvPr>
        </p:nvSpPr>
        <p:spPr>
          <a:xfrm>
            <a:off x="735013" y="1173163"/>
            <a:ext cx="5632450" cy="31686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9613" y="4518025"/>
            <a:ext cx="5683250" cy="369728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8575"/>
            <a:ext cx="3078163" cy="4699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022725" y="8918575"/>
            <a:ext cx="3078163" cy="469900"/>
          </a:xfrm>
          <a:prstGeom prst="rect">
            <a:avLst/>
          </a:prstGeom>
        </p:spPr>
        <p:txBody>
          <a:bodyPr vert="horz" lIns="91440" tIns="45720" rIns="91440" bIns="45720" rtlCol="0" anchor="b"/>
          <a:lstStyle>
            <a:lvl1pPr algn="r">
              <a:defRPr sz="1200"/>
            </a:lvl1pPr>
          </a:lstStyle>
          <a:p>
            <a:fld id="{D73D2298-2E93-47FB-A43F-B4DECB4624C7}" type="slidenum">
              <a:rPr lang="en-US" smtClean="0"/>
              <a:t>‹#›</a:t>
            </a:fld>
            <a:endParaRPr lang="en-US"/>
          </a:p>
        </p:txBody>
      </p:sp>
    </p:spTree>
    <p:extLst>
      <p:ext uri="{BB962C8B-B14F-4D97-AF65-F5344CB8AC3E}">
        <p14:creationId xmlns:p14="http://schemas.microsoft.com/office/powerpoint/2010/main" val="39220263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73D2298-2E93-47FB-A43F-B4DECB4624C7}" type="slidenum">
              <a:rPr lang="en-US" smtClean="0"/>
              <a:t>1</a:t>
            </a:fld>
            <a:endParaRPr lang="en-US"/>
          </a:p>
        </p:txBody>
      </p:sp>
    </p:spTree>
    <p:extLst>
      <p:ext uri="{BB962C8B-B14F-4D97-AF65-F5344CB8AC3E}">
        <p14:creationId xmlns:p14="http://schemas.microsoft.com/office/powerpoint/2010/main" val="41872172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73D2298-2E93-47FB-A43F-B4DECB4624C7}" type="slidenum">
              <a:rPr lang="en-US" smtClean="0"/>
              <a:t>3</a:t>
            </a:fld>
            <a:endParaRPr lang="en-US"/>
          </a:p>
        </p:txBody>
      </p:sp>
    </p:spTree>
    <p:extLst>
      <p:ext uri="{BB962C8B-B14F-4D97-AF65-F5344CB8AC3E}">
        <p14:creationId xmlns:p14="http://schemas.microsoft.com/office/powerpoint/2010/main" val="15205802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73D2298-2E93-47FB-A43F-B4DECB4624C7}" type="slidenum">
              <a:rPr lang="en-US" smtClean="0"/>
              <a:t>4</a:t>
            </a:fld>
            <a:endParaRPr lang="en-US"/>
          </a:p>
        </p:txBody>
      </p:sp>
    </p:spTree>
    <p:extLst>
      <p:ext uri="{BB962C8B-B14F-4D97-AF65-F5344CB8AC3E}">
        <p14:creationId xmlns:p14="http://schemas.microsoft.com/office/powerpoint/2010/main" val="39288103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73D2298-2E93-47FB-A43F-B4DECB4624C7}" type="slidenum">
              <a:rPr lang="en-US" smtClean="0"/>
              <a:t>5</a:t>
            </a:fld>
            <a:endParaRPr lang="en-US"/>
          </a:p>
        </p:txBody>
      </p:sp>
    </p:spTree>
    <p:extLst>
      <p:ext uri="{BB962C8B-B14F-4D97-AF65-F5344CB8AC3E}">
        <p14:creationId xmlns:p14="http://schemas.microsoft.com/office/powerpoint/2010/main" val="11898739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73D2298-2E93-47FB-A43F-B4DECB4624C7}" type="slidenum">
              <a:rPr lang="en-US" smtClean="0"/>
              <a:t>6</a:t>
            </a:fld>
            <a:endParaRPr lang="en-US"/>
          </a:p>
        </p:txBody>
      </p:sp>
    </p:spTree>
    <p:extLst>
      <p:ext uri="{BB962C8B-B14F-4D97-AF65-F5344CB8AC3E}">
        <p14:creationId xmlns:p14="http://schemas.microsoft.com/office/powerpoint/2010/main" val="12593611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73D2298-2E93-47FB-A43F-B4DECB4624C7}" type="slidenum">
              <a:rPr lang="en-US" smtClean="0"/>
              <a:t>7</a:t>
            </a:fld>
            <a:endParaRPr lang="en-US"/>
          </a:p>
        </p:txBody>
      </p:sp>
    </p:spTree>
    <p:extLst>
      <p:ext uri="{BB962C8B-B14F-4D97-AF65-F5344CB8AC3E}">
        <p14:creationId xmlns:p14="http://schemas.microsoft.com/office/powerpoint/2010/main" val="7769048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73D2298-2E93-47FB-A43F-B4DECB4624C7}" type="slidenum">
              <a:rPr lang="en-US" smtClean="0"/>
              <a:t>8</a:t>
            </a:fld>
            <a:endParaRPr lang="en-US"/>
          </a:p>
        </p:txBody>
      </p:sp>
    </p:spTree>
    <p:extLst>
      <p:ext uri="{BB962C8B-B14F-4D97-AF65-F5344CB8AC3E}">
        <p14:creationId xmlns:p14="http://schemas.microsoft.com/office/powerpoint/2010/main" val="17718984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73D2298-2E93-47FB-A43F-B4DECB4624C7}" type="slidenum">
              <a:rPr lang="en-US" smtClean="0"/>
              <a:t>11</a:t>
            </a:fld>
            <a:endParaRPr lang="en-US"/>
          </a:p>
        </p:txBody>
      </p:sp>
    </p:spTree>
    <p:extLst>
      <p:ext uri="{BB962C8B-B14F-4D97-AF65-F5344CB8AC3E}">
        <p14:creationId xmlns:p14="http://schemas.microsoft.com/office/powerpoint/2010/main" val="266428163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12" name="Picture 11" descr="Logo&#10;&#10;Description automatically generated with low confidence">
            <a:extLst>
              <a:ext uri="{FF2B5EF4-FFF2-40B4-BE49-F238E27FC236}">
                <a16:creationId xmlns:a16="http://schemas.microsoft.com/office/drawing/2014/main" id="{40A9A536-F781-94D6-91EB-599C1C3B92D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507066" y="1374379"/>
            <a:ext cx="7766936" cy="1782824"/>
          </a:xfrm>
        </p:spPr>
        <p:txBody>
          <a:bodyPr anchor="b">
            <a:noAutofit/>
          </a:bodyPr>
          <a:lstStyle>
            <a:lvl1pPr algn="r">
              <a:defRPr sz="5400" b="1">
                <a:solidFill>
                  <a:srgbClr val="01549F"/>
                </a:solidFill>
                <a:latin typeface="Lucida Fax" panose="02060602050505020204" pitchFamily="18" charset="0"/>
              </a:defRPr>
            </a:lvl1pPr>
          </a:lstStyle>
          <a:p>
            <a:r>
              <a:rPr lang="en-US"/>
              <a:t>Click to edit Master title style</a:t>
            </a:r>
            <a:endParaRPr lang="en-US" dirty="0"/>
          </a:p>
        </p:txBody>
      </p:sp>
      <p:sp>
        <p:nvSpPr>
          <p:cNvPr id="3" name="Subtitle 2"/>
          <p:cNvSpPr>
            <a:spLocks noGrp="1"/>
          </p:cNvSpPr>
          <p:nvPr>
            <p:ph type="subTitle" idx="1"/>
          </p:nvPr>
        </p:nvSpPr>
        <p:spPr>
          <a:xfrm>
            <a:off x="1507066" y="3157203"/>
            <a:ext cx="7766936" cy="1096899"/>
          </a:xfrm>
        </p:spPr>
        <p:txBody>
          <a:bodyPr anchor="t"/>
          <a:lstStyle>
            <a:lvl1pPr marL="0" indent="0" algn="r">
              <a:buNone/>
              <a:defRPr>
                <a:solidFill>
                  <a:srgbClr val="FED206"/>
                </a:solidFill>
                <a:latin typeface="Lucida Fax" panose="02060602050505020204" pitchFamily="18"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73069C4-DAE0-4A5A-83DD-A643B7B24E2D}" type="datetimeFigureOut">
              <a:rPr lang="en-US" smtClean="0"/>
              <a:t>1/13/2026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A3ECB9-587E-4416-93FD-8A290E552610}" type="slidenum">
              <a:rPr lang="en-US" smtClean="0"/>
              <a:t>‹#›</a:t>
            </a:fld>
            <a:endParaRPr lang="en-US"/>
          </a:p>
        </p:txBody>
      </p:sp>
    </p:spTree>
    <p:extLst>
      <p:ext uri="{BB962C8B-B14F-4D97-AF65-F5344CB8AC3E}">
        <p14:creationId xmlns:p14="http://schemas.microsoft.com/office/powerpoint/2010/main" val="26380777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A picture containing background pattern&#10;&#10;Description automatically generated">
            <a:extLst>
              <a:ext uri="{FF2B5EF4-FFF2-40B4-BE49-F238E27FC236}">
                <a16:creationId xmlns:a16="http://schemas.microsoft.com/office/drawing/2014/main" id="{89EDA77D-B2A2-15DC-3DFE-6A8E364FB8C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677335" y="609600"/>
            <a:ext cx="8596668" cy="3403600"/>
          </a:xfrm>
        </p:spPr>
        <p:txBody>
          <a:bodyPr anchor="ctr">
            <a:normAutofit/>
          </a:bodyPr>
          <a:lstStyle>
            <a:lvl1pPr algn="l">
              <a:defRPr sz="4400" b="1" cap="none">
                <a:solidFill>
                  <a:srgbClr val="01549F"/>
                </a:solidFill>
                <a:latin typeface="Lucida Fax" panose="02060602050505020204" pitchFamily="18" charset="0"/>
              </a:defRPr>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2400">
                <a:solidFill>
                  <a:schemeClr val="tx1"/>
                </a:solidFill>
                <a:latin typeface="Calibri" panose="020F0502020204030204" pitchFamily="34" charset="0"/>
                <a:ea typeface="Calibri" panose="020F0502020204030204" pitchFamily="34" charset="0"/>
                <a:cs typeface="Calibri" panose="020F050202020403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73069C4-DAE0-4A5A-83DD-A643B7B24E2D}" type="datetimeFigureOut">
              <a:rPr lang="en-US" smtClean="0"/>
              <a:t>1/13/2026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A3ECB9-587E-4416-93FD-8A290E552610}" type="slidenum">
              <a:rPr lang="en-US" smtClean="0"/>
              <a:t>‹#›</a:t>
            </a:fld>
            <a:endParaRPr lang="en-US"/>
          </a:p>
        </p:txBody>
      </p:sp>
    </p:spTree>
    <p:extLst>
      <p:ext uri="{BB962C8B-B14F-4D97-AF65-F5344CB8AC3E}">
        <p14:creationId xmlns:p14="http://schemas.microsoft.com/office/powerpoint/2010/main" val="20713677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73069C4-DAE0-4A5A-83DD-A643B7B24E2D}" type="datetimeFigureOut">
              <a:rPr lang="en-US" smtClean="0"/>
              <a:t>1/13/2026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A3ECB9-587E-4416-93FD-8A290E552610}"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8588305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73069C4-DAE0-4A5A-83DD-A643B7B24E2D}" type="datetimeFigureOut">
              <a:rPr lang="en-US" smtClean="0"/>
              <a:t>1/13/2026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A3ECB9-587E-4416-93FD-8A290E552610}" type="slidenum">
              <a:rPr lang="en-US" smtClean="0"/>
              <a:t>‹#›</a:t>
            </a:fld>
            <a:endParaRPr lang="en-US"/>
          </a:p>
        </p:txBody>
      </p:sp>
    </p:spTree>
    <p:extLst>
      <p:ext uri="{BB962C8B-B14F-4D97-AF65-F5344CB8AC3E}">
        <p14:creationId xmlns:p14="http://schemas.microsoft.com/office/powerpoint/2010/main" val="28072309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73069C4-DAE0-4A5A-83DD-A643B7B24E2D}" type="datetimeFigureOut">
              <a:rPr lang="en-US" smtClean="0"/>
              <a:t>1/13/2026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A3ECB9-587E-4416-93FD-8A290E552610}"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01481861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1"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3200">
                <a:solidFill>
                  <a:schemeClr val="tx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73069C4-DAE0-4A5A-83DD-A643B7B24E2D}" type="datetimeFigureOut">
              <a:rPr lang="en-US" smtClean="0"/>
              <a:t>1/13/2026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A3ECB9-587E-4416-93FD-8A290E552610}" type="slidenum">
              <a:rPr lang="en-US" smtClean="0"/>
              <a:t>‹#›</a:t>
            </a:fld>
            <a:endParaRPr lang="en-US"/>
          </a:p>
        </p:txBody>
      </p:sp>
    </p:spTree>
    <p:extLst>
      <p:ext uri="{BB962C8B-B14F-4D97-AF65-F5344CB8AC3E}">
        <p14:creationId xmlns:p14="http://schemas.microsoft.com/office/powerpoint/2010/main" val="11707397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3069C4-DAE0-4A5A-83DD-A643B7B24E2D}" type="datetimeFigureOut">
              <a:rPr lang="en-US" smtClean="0"/>
              <a:t>1/13/2026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A3ECB9-587E-4416-93FD-8A290E552610}" type="slidenum">
              <a:rPr lang="en-US" smtClean="0"/>
              <a:t>‹#›</a:t>
            </a:fld>
            <a:endParaRPr lang="en-US"/>
          </a:p>
        </p:txBody>
      </p:sp>
    </p:spTree>
    <p:extLst>
      <p:ext uri="{BB962C8B-B14F-4D97-AF65-F5344CB8AC3E}">
        <p14:creationId xmlns:p14="http://schemas.microsoft.com/office/powerpoint/2010/main" val="22650058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3069C4-DAE0-4A5A-83DD-A643B7B24E2D}" type="datetimeFigureOut">
              <a:rPr lang="en-US" smtClean="0"/>
              <a:t>1/13/2026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A3ECB9-587E-4416-93FD-8A290E552610}" type="slidenum">
              <a:rPr lang="en-US" smtClean="0"/>
              <a:t>‹#›</a:t>
            </a:fld>
            <a:endParaRPr lang="en-US"/>
          </a:p>
        </p:txBody>
      </p:sp>
    </p:spTree>
    <p:extLst>
      <p:ext uri="{BB962C8B-B14F-4D97-AF65-F5344CB8AC3E}">
        <p14:creationId xmlns:p14="http://schemas.microsoft.com/office/powerpoint/2010/main" val="23817532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0" name="Picture 9" descr="A picture containing background pattern&#10;&#10;Description automatically generated">
            <a:extLst>
              <a:ext uri="{FF2B5EF4-FFF2-40B4-BE49-F238E27FC236}">
                <a16:creationId xmlns:a16="http://schemas.microsoft.com/office/drawing/2014/main" id="{F8E9A13E-7B77-2EE9-C4F8-663DFA28A6B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677334" y="609600"/>
            <a:ext cx="9254066" cy="1320800"/>
          </a:xfrm>
        </p:spPr>
        <p:txBody>
          <a:bodyPr>
            <a:noAutofit/>
          </a:bodyPr>
          <a:lstStyle>
            <a:lvl1pPr>
              <a:defRPr sz="4400" b="1">
                <a:solidFill>
                  <a:srgbClr val="01549F"/>
                </a:solidFill>
                <a:latin typeface="Lucida Fax" panose="02060602050505020204" pitchFamily="18" charset="0"/>
              </a:defRPr>
            </a:lvl1pPr>
          </a:lstStyle>
          <a:p>
            <a:r>
              <a:rPr lang="en-US"/>
              <a:t>Click to edit Master title style</a:t>
            </a:r>
            <a:endParaRPr lang="en-US" dirty="0"/>
          </a:p>
        </p:txBody>
      </p:sp>
      <p:sp>
        <p:nvSpPr>
          <p:cNvPr id="3" name="Content Placeholder 2"/>
          <p:cNvSpPr>
            <a:spLocks noGrp="1"/>
          </p:cNvSpPr>
          <p:nvPr>
            <p:ph idx="1"/>
          </p:nvPr>
        </p:nvSpPr>
        <p:spPr>
          <a:xfrm>
            <a:off x="677334" y="2160589"/>
            <a:ext cx="9711266" cy="3880773"/>
          </a:xfrm>
        </p:spPr>
        <p:txBody>
          <a:bodyPr>
            <a:normAutofit/>
          </a:bodyPr>
          <a:lstStyle>
            <a:lvl1pPr>
              <a:buClr>
                <a:srgbClr val="FED206"/>
              </a:buClr>
              <a:defRPr sz="3200">
                <a:solidFill>
                  <a:schemeClr val="tx1"/>
                </a:solidFill>
                <a:latin typeface="Calibri" panose="020F0502020204030204" pitchFamily="34" charset="0"/>
                <a:ea typeface="Calibri" panose="020F0502020204030204" pitchFamily="34" charset="0"/>
                <a:cs typeface="Calibri" panose="020F0502020204030204" pitchFamily="34" charset="0"/>
              </a:defRPr>
            </a:lvl1pPr>
            <a:lvl2pPr>
              <a:buClr>
                <a:srgbClr val="FED206"/>
              </a:buClr>
              <a:defRPr sz="2800">
                <a:solidFill>
                  <a:schemeClr val="tx1"/>
                </a:solidFill>
                <a:latin typeface="Calibri" panose="020F0502020204030204" pitchFamily="34" charset="0"/>
                <a:ea typeface="Calibri" panose="020F0502020204030204" pitchFamily="34" charset="0"/>
                <a:cs typeface="Calibri" panose="020F0502020204030204" pitchFamily="34" charset="0"/>
              </a:defRPr>
            </a:lvl2pPr>
            <a:lvl3pPr>
              <a:buClr>
                <a:srgbClr val="FED206"/>
              </a:buClr>
              <a:defRPr sz="2400">
                <a:solidFill>
                  <a:schemeClr val="tx1"/>
                </a:solidFill>
                <a:latin typeface="Calibri" panose="020F0502020204030204" pitchFamily="34" charset="0"/>
                <a:ea typeface="Calibri" panose="020F0502020204030204" pitchFamily="34" charset="0"/>
                <a:cs typeface="Calibri" panose="020F0502020204030204" pitchFamily="34" charset="0"/>
              </a:defRPr>
            </a:lvl3pPr>
            <a:lvl4pPr>
              <a:buClr>
                <a:srgbClr val="FED206"/>
              </a:buClr>
              <a:defRPr sz="2000">
                <a:solidFill>
                  <a:schemeClr val="tx1"/>
                </a:solidFill>
                <a:latin typeface="Calibri" panose="020F0502020204030204" pitchFamily="34" charset="0"/>
                <a:ea typeface="Calibri" panose="020F0502020204030204" pitchFamily="34" charset="0"/>
                <a:cs typeface="Calibri" panose="020F0502020204030204" pitchFamily="34" charset="0"/>
              </a:defRPr>
            </a:lvl4pPr>
            <a:lvl5pPr>
              <a:buClr>
                <a:srgbClr val="FED206"/>
              </a:buClr>
              <a:defRPr sz="2000">
                <a:solidFill>
                  <a:schemeClr val="tx1"/>
                </a:solidFill>
                <a:latin typeface="Calibri" panose="020F0502020204030204" pitchFamily="34" charset="0"/>
                <a:ea typeface="Calibri" panose="020F0502020204030204" pitchFamily="34" charset="0"/>
                <a:cs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3069C4-DAE0-4A5A-83DD-A643B7B24E2D}" type="datetimeFigureOut">
              <a:rPr lang="en-US" smtClean="0"/>
              <a:t>1/13/2026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A3ECB9-587E-4416-93FD-8A290E552610}" type="slidenum">
              <a:rPr lang="en-US" smtClean="0"/>
              <a:t>‹#›</a:t>
            </a:fld>
            <a:endParaRPr lang="en-US"/>
          </a:p>
        </p:txBody>
      </p:sp>
    </p:spTree>
    <p:extLst>
      <p:ext uri="{BB962C8B-B14F-4D97-AF65-F5344CB8AC3E}">
        <p14:creationId xmlns:p14="http://schemas.microsoft.com/office/powerpoint/2010/main" val="9818162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4" y="2700867"/>
            <a:ext cx="9546165" cy="1826581"/>
          </a:xfrm>
        </p:spPr>
        <p:txBody>
          <a:bodyPr anchor="b">
            <a:normAutofit/>
          </a:bodyPr>
          <a:lstStyle>
            <a:lvl1pPr algn="l">
              <a:defRPr sz="4800" b="1" cap="none">
                <a:solidFill>
                  <a:srgbClr val="01549F"/>
                </a:solidFill>
                <a:latin typeface="Lucida Fax" panose="02060602050505020204" pitchFamily="18" charset="0"/>
              </a:defRPr>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9546164" cy="860400"/>
          </a:xfrm>
        </p:spPr>
        <p:txBody>
          <a:bodyPr anchor="t"/>
          <a:lstStyle>
            <a:lvl1pPr marL="0" indent="0" algn="l">
              <a:buNone/>
              <a:defRPr sz="2000">
                <a:solidFill>
                  <a:schemeClr val="tx1"/>
                </a:solidFill>
                <a:latin typeface="Calibri" panose="020F0502020204030204" pitchFamily="34" charset="0"/>
                <a:ea typeface="Calibri" panose="020F0502020204030204" pitchFamily="34" charset="0"/>
                <a:cs typeface="Calibri" panose="020F050202020403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73069C4-DAE0-4A5A-83DD-A643B7B24E2D}" type="datetimeFigureOut">
              <a:rPr lang="en-US" smtClean="0"/>
              <a:t>1/13/2026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A3ECB9-587E-4416-93FD-8A290E552610}" type="slidenum">
              <a:rPr lang="en-US" smtClean="0"/>
              <a:t>‹#›</a:t>
            </a:fld>
            <a:endParaRPr lang="en-US"/>
          </a:p>
        </p:txBody>
      </p:sp>
    </p:spTree>
    <p:extLst>
      <p:ext uri="{BB962C8B-B14F-4D97-AF65-F5344CB8AC3E}">
        <p14:creationId xmlns:p14="http://schemas.microsoft.com/office/powerpoint/2010/main" val="41467260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9" name="Picture 8" descr="A picture containing background pattern&#10;&#10;Description automatically generated">
            <a:extLst>
              <a:ext uri="{FF2B5EF4-FFF2-40B4-BE49-F238E27FC236}">
                <a16:creationId xmlns:a16="http://schemas.microsoft.com/office/drawing/2014/main" id="{49693E44-9B8D-6991-DF53-FF08D0D8339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noAutofit/>
          </a:bodyPr>
          <a:lstStyle>
            <a:lvl1pPr>
              <a:defRPr sz="4400" b="1">
                <a:solidFill>
                  <a:srgbClr val="01549F"/>
                </a:solidFill>
                <a:latin typeface="Lucida Fax" panose="02060602050505020204" pitchFamily="18" charset="0"/>
              </a:defRPr>
            </a:lvl1p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normAutofit/>
          </a:bodyPr>
          <a:lstStyle>
            <a:lvl1pPr>
              <a:buClr>
                <a:srgbClr val="FED206"/>
              </a:buClr>
              <a:defRPr sz="2800">
                <a:latin typeface="Calibri" panose="020F0502020204030204" pitchFamily="34" charset="0"/>
                <a:ea typeface="Calibri" panose="020F0502020204030204" pitchFamily="34" charset="0"/>
                <a:cs typeface="Calibri" panose="020F0502020204030204" pitchFamily="34" charset="0"/>
              </a:defRPr>
            </a:lvl1pPr>
            <a:lvl2pPr>
              <a:buClr>
                <a:srgbClr val="FED206"/>
              </a:buClr>
              <a:defRPr sz="2400">
                <a:latin typeface="Calibri" panose="020F0502020204030204" pitchFamily="34" charset="0"/>
                <a:ea typeface="Calibri" panose="020F0502020204030204" pitchFamily="34" charset="0"/>
                <a:cs typeface="Calibri" panose="020F0502020204030204" pitchFamily="34" charset="0"/>
              </a:defRPr>
            </a:lvl2pPr>
            <a:lvl3pPr>
              <a:buClr>
                <a:srgbClr val="FED206"/>
              </a:buClr>
              <a:defRPr sz="2000">
                <a:latin typeface="Calibri" panose="020F0502020204030204" pitchFamily="34" charset="0"/>
                <a:ea typeface="Calibri" panose="020F0502020204030204" pitchFamily="34" charset="0"/>
                <a:cs typeface="Calibri" panose="020F0502020204030204" pitchFamily="34" charset="0"/>
              </a:defRPr>
            </a:lvl3pPr>
            <a:lvl4pPr>
              <a:buClr>
                <a:srgbClr val="FED206"/>
              </a:buClr>
              <a:defRPr sz="1800">
                <a:latin typeface="Calibri" panose="020F0502020204030204" pitchFamily="34" charset="0"/>
                <a:ea typeface="Calibri" panose="020F0502020204030204" pitchFamily="34" charset="0"/>
                <a:cs typeface="Calibri" panose="020F0502020204030204" pitchFamily="34" charset="0"/>
              </a:defRPr>
            </a:lvl4pPr>
            <a:lvl5pPr>
              <a:buClr>
                <a:srgbClr val="FED206"/>
              </a:buClr>
              <a:defRPr sz="1800">
                <a:latin typeface="Calibri" panose="020F0502020204030204" pitchFamily="34" charset="0"/>
                <a:ea typeface="Calibri" panose="020F0502020204030204" pitchFamily="34" charset="0"/>
                <a:cs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normAutofit/>
          </a:bodyPr>
          <a:lstStyle>
            <a:lvl1pPr>
              <a:buClr>
                <a:srgbClr val="FED206"/>
              </a:buClr>
              <a:defRPr sz="2800">
                <a:latin typeface="Calibri" panose="020F0502020204030204" pitchFamily="34" charset="0"/>
                <a:ea typeface="Calibri" panose="020F0502020204030204" pitchFamily="34" charset="0"/>
                <a:cs typeface="Calibri" panose="020F0502020204030204" pitchFamily="34" charset="0"/>
              </a:defRPr>
            </a:lvl1pPr>
            <a:lvl2pPr>
              <a:buClr>
                <a:srgbClr val="FED206"/>
              </a:buClr>
              <a:defRPr sz="2400">
                <a:latin typeface="Calibri" panose="020F0502020204030204" pitchFamily="34" charset="0"/>
                <a:ea typeface="Calibri" panose="020F0502020204030204" pitchFamily="34" charset="0"/>
                <a:cs typeface="Calibri" panose="020F0502020204030204" pitchFamily="34" charset="0"/>
              </a:defRPr>
            </a:lvl2pPr>
            <a:lvl3pPr>
              <a:buClr>
                <a:srgbClr val="FED206"/>
              </a:buClr>
              <a:defRPr sz="2000">
                <a:latin typeface="Calibri" panose="020F0502020204030204" pitchFamily="34" charset="0"/>
                <a:ea typeface="Calibri" panose="020F0502020204030204" pitchFamily="34" charset="0"/>
                <a:cs typeface="Calibri" panose="020F0502020204030204" pitchFamily="34" charset="0"/>
              </a:defRPr>
            </a:lvl3pPr>
            <a:lvl4pPr>
              <a:buClr>
                <a:srgbClr val="FED206"/>
              </a:buClr>
              <a:defRPr sz="1800">
                <a:latin typeface="Calibri" panose="020F0502020204030204" pitchFamily="34" charset="0"/>
                <a:ea typeface="Calibri" panose="020F0502020204030204" pitchFamily="34" charset="0"/>
                <a:cs typeface="Calibri" panose="020F0502020204030204" pitchFamily="34" charset="0"/>
              </a:defRPr>
            </a:lvl4pPr>
            <a:lvl5pPr>
              <a:buClr>
                <a:srgbClr val="FED206"/>
              </a:buClr>
              <a:defRPr sz="1800">
                <a:latin typeface="Calibri" panose="020F0502020204030204" pitchFamily="34" charset="0"/>
                <a:ea typeface="Calibri" panose="020F0502020204030204" pitchFamily="34" charset="0"/>
                <a:cs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73069C4-DAE0-4A5A-83DD-A643B7B24E2D}" type="datetimeFigureOut">
              <a:rPr lang="en-US" smtClean="0"/>
              <a:t>1/13/2026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A3ECB9-587E-4416-93FD-8A290E552610}" type="slidenum">
              <a:rPr lang="en-US" smtClean="0"/>
              <a:t>‹#›</a:t>
            </a:fld>
            <a:endParaRPr lang="en-US"/>
          </a:p>
        </p:txBody>
      </p:sp>
    </p:spTree>
    <p:extLst>
      <p:ext uri="{BB962C8B-B14F-4D97-AF65-F5344CB8AC3E}">
        <p14:creationId xmlns:p14="http://schemas.microsoft.com/office/powerpoint/2010/main" val="8265071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1" name="Picture 10" descr="A picture containing background pattern&#10;&#10;Description automatically generated">
            <a:extLst>
              <a:ext uri="{FF2B5EF4-FFF2-40B4-BE49-F238E27FC236}">
                <a16:creationId xmlns:a16="http://schemas.microsoft.com/office/drawing/2014/main" id="{6985CD3E-CE9F-7556-6BEC-011862662A1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normAutofit/>
          </a:bodyPr>
          <a:lstStyle>
            <a:lvl1pPr>
              <a:defRPr sz="4400" b="1">
                <a:solidFill>
                  <a:srgbClr val="01549F"/>
                </a:solidFill>
                <a:latin typeface="Lucida Fax" panose="02060602050505020204" pitchFamily="18" charset="0"/>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solidFill>
                  <a:srgbClr val="01549F"/>
                </a:solidFill>
                <a:latin typeface="Calibri" panose="020F0502020204030204" pitchFamily="34" charset="0"/>
                <a:ea typeface="Calibri" panose="020F0502020204030204" pitchFamily="34" charset="0"/>
                <a:cs typeface="Calibri" panose="020F050202020403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lvl1pPr>
              <a:buClr>
                <a:srgbClr val="FED206"/>
              </a:buClr>
              <a:defRPr sz="2400">
                <a:solidFill>
                  <a:schemeClr val="tx1"/>
                </a:solidFill>
                <a:latin typeface="Calibri" panose="020F0502020204030204" pitchFamily="34" charset="0"/>
                <a:ea typeface="Calibri" panose="020F0502020204030204" pitchFamily="34" charset="0"/>
                <a:cs typeface="Calibri" panose="020F0502020204030204" pitchFamily="34" charset="0"/>
              </a:defRPr>
            </a:lvl1pPr>
            <a:lvl2pPr>
              <a:buClr>
                <a:srgbClr val="FED206"/>
              </a:buClr>
              <a:defRPr sz="2000">
                <a:solidFill>
                  <a:schemeClr val="tx1"/>
                </a:solidFill>
                <a:latin typeface="Calibri" panose="020F0502020204030204" pitchFamily="34" charset="0"/>
                <a:ea typeface="Calibri" panose="020F0502020204030204" pitchFamily="34" charset="0"/>
                <a:cs typeface="Calibri" panose="020F0502020204030204" pitchFamily="34" charset="0"/>
              </a:defRPr>
            </a:lvl2pPr>
            <a:lvl3pPr>
              <a:buClr>
                <a:srgbClr val="FED206"/>
              </a:buClr>
              <a:defRPr sz="1800">
                <a:solidFill>
                  <a:schemeClr val="tx1"/>
                </a:solidFill>
                <a:latin typeface="Calibri" panose="020F0502020204030204" pitchFamily="34" charset="0"/>
                <a:ea typeface="Calibri" panose="020F0502020204030204" pitchFamily="34" charset="0"/>
                <a:cs typeface="Calibri" panose="020F0502020204030204" pitchFamily="34" charset="0"/>
              </a:defRPr>
            </a:lvl3pPr>
            <a:lvl4pPr>
              <a:buClr>
                <a:srgbClr val="FED206"/>
              </a:buClr>
              <a:defRPr sz="1600">
                <a:solidFill>
                  <a:schemeClr val="tx1"/>
                </a:solidFill>
                <a:latin typeface="Calibri" panose="020F0502020204030204" pitchFamily="34" charset="0"/>
                <a:ea typeface="Calibri" panose="020F0502020204030204" pitchFamily="34" charset="0"/>
                <a:cs typeface="Calibri" panose="020F0502020204030204" pitchFamily="34" charset="0"/>
              </a:defRPr>
            </a:lvl4pPr>
            <a:lvl5pPr>
              <a:buClr>
                <a:srgbClr val="FED206"/>
              </a:buClr>
              <a:defRPr sz="1600">
                <a:solidFill>
                  <a:schemeClr val="tx1"/>
                </a:solidFill>
                <a:latin typeface="Calibri" panose="020F0502020204030204" pitchFamily="34" charset="0"/>
                <a:ea typeface="Calibri" panose="020F0502020204030204" pitchFamily="34" charset="0"/>
                <a:cs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solidFill>
                  <a:srgbClr val="01549F"/>
                </a:solidFill>
                <a:latin typeface="Calibri" panose="020F0502020204030204" pitchFamily="34" charset="0"/>
                <a:ea typeface="Calibri" panose="020F0502020204030204" pitchFamily="34" charset="0"/>
                <a:cs typeface="Calibri" panose="020F050202020403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lvl1pPr>
              <a:buClr>
                <a:srgbClr val="FED206"/>
              </a:buClr>
              <a:defRPr sz="2400">
                <a:solidFill>
                  <a:schemeClr val="tx1"/>
                </a:solidFill>
                <a:latin typeface="Calibri" panose="020F0502020204030204" pitchFamily="34" charset="0"/>
                <a:ea typeface="Calibri" panose="020F0502020204030204" pitchFamily="34" charset="0"/>
                <a:cs typeface="Calibri" panose="020F0502020204030204" pitchFamily="34" charset="0"/>
              </a:defRPr>
            </a:lvl1pPr>
            <a:lvl2pPr>
              <a:buClr>
                <a:srgbClr val="FED206"/>
              </a:buClr>
              <a:defRPr sz="2000">
                <a:solidFill>
                  <a:schemeClr val="tx1"/>
                </a:solidFill>
                <a:latin typeface="Calibri" panose="020F0502020204030204" pitchFamily="34" charset="0"/>
                <a:ea typeface="Calibri" panose="020F0502020204030204" pitchFamily="34" charset="0"/>
                <a:cs typeface="Calibri" panose="020F0502020204030204" pitchFamily="34" charset="0"/>
              </a:defRPr>
            </a:lvl2pPr>
            <a:lvl3pPr>
              <a:buClr>
                <a:srgbClr val="FED206"/>
              </a:buClr>
              <a:defRPr sz="1800">
                <a:solidFill>
                  <a:schemeClr val="tx1"/>
                </a:solidFill>
                <a:latin typeface="Calibri" panose="020F0502020204030204" pitchFamily="34" charset="0"/>
                <a:ea typeface="Calibri" panose="020F0502020204030204" pitchFamily="34" charset="0"/>
                <a:cs typeface="Calibri" panose="020F0502020204030204" pitchFamily="34" charset="0"/>
              </a:defRPr>
            </a:lvl3pPr>
            <a:lvl4pPr>
              <a:buClr>
                <a:srgbClr val="FED206"/>
              </a:buClr>
              <a:defRPr sz="1600">
                <a:solidFill>
                  <a:schemeClr val="tx1"/>
                </a:solidFill>
                <a:latin typeface="Calibri" panose="020F0502020204030204" pitchFamily="34" charset="0"/>
                <a:ea typeface="Calibri" panose="020F0502020204030204" pitchFamily="34" charset="0"/>
                <a:cs typeface="Calibri" panose="020F0502020204030204" pitchFamily="34" charset="0"/>
              </a:defRPr>
            </a:lvl4pPr>
            <a:lvl5pPr>
              <a:buClr>
                <a:srgbClr val="FED206"/>
              </a:buClr>
              <a:defRPr sz="1600">
                <a:solidFill>
                  <a:schemeClr val="tx1"/>
                </a:solidFill>
                <a:latin typeface="Calibri" panose="020F0502020204030204" pitchFamily="34" charset="0"/>
                <a:ea typeface="Calibri" panose="020F0502020204030204" pitchFamily="34" charset="0"/>
                <a:cs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73069C4-DAE0-4A5A-83DD-A643B7B24E2D}" type="datetimeFigureOut">
              <a:rPr lang="en-US" smtClean="0"/>
              <a:t>1/13/2026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7A3ECB9-587E-4416-93FD-8A290E552610}" type="slidenum">
              <a:rPr lang="en-US" smtClean="0"/>
              <a:t>‹#›</a:t>
            </a:fld>
            <a:endParaRPr lang="en-US"/>
          </a:p>
        </p:txBody>
      </p:sp>
    </p:spTree>
    <p:extLst>
      <p:ext uri="{BB962C8B-B14F-4D97-AF65-F5344CB8AC3E}">
        <p14:creationId xmlns:p14="http://schemas.microsoft.com/office/powerpoint/2010/main" val="26583303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64407BAA-8BEE-01C5-4FC2-892EF3747B8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677334" y="609600"/>
            <a:ext cx="8596668" cy="1320800"/>
          </a:xfrm>
        </p:spPr>
        <p:txBody>
          <a:bodyPr>
            <a:noAutofit/>
          </a:bodyPr>
          <a:lstStyle>
            <a:lvl1pPr>
              <a:defRPr sz="4400" b="1">
                <a:solidFill>
                  <a:srgbClr val="01549F"/>
                </a:solidFill>
                <a:latin typeface="Lucida Fax" panose="02060602050505020204" pitchFamily="18" charset="0"/>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73069C4-DAE0-4A5A-83DD-A643B7B24E2D}" type="datetimeFigureOut">
              <a:rPr lang="en-US" smtClean="0"/>
              <a:t>1/13/2026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7A3ECB9-587E-4416-93FD-8A290E552610}" type="slidenum">
              <a:rPr lang="en-US" smtClean="0"/>
              <a:t>‹#›</a:t>
            </a:fld>
            <a:endParaRPr lang="en-US"/>
          </a:p>
        </p:txBody>
      </p:sp>
    </p:spTree>
    <p:extLst>
      <p:ext uri="{BB962C8B-B14F-4D97-AF65-F5344CB8AC3E}">
        <p14:creationId xmlns:p14="http://schemas.microsoft.com/office/powerpoint/2010/main" val="8074644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6" name="Picture 5" descr="A picture containing background pattern&#10;&#10;Description automatically generated">
            <a:extLst>
              <a:ext uri="{FF2B5EF4-FFF2-40B4-BE49-F238E27FC236}">
                <a16:creationId xmlns:a16="http://schemas.microsoft.com/office/drawing/2014/main" id="{2686577C-3920-517F-5A12-197AE97EE9C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273069C4-DAE0-4A5A-83DD-A643B7B24E2D}" type="datetimeFigureOut">
              <a:rPr lang="en-US" smtClean="0"/>
              <a:t>1/13/2026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7A3ECB9-587E-4416-93FD-8A290E552610}" type="slidenum">
              <a:rPr lang="en-US" smtClean="0"/>
              <a:t>‹#›</a:t>
            </a:fld>
            <a:endParaRPr lang="en-US"/>
          </a:p>
        </p:txBody>
      </p:sp>
    </p:spTree>
    <p:extLst>
      <p:ext uri="{BB962C8B-B14F-4D97-AF65-F5344CB8AC3E}">
        <p14:creationId xmlns:p14="http://schemas.microsoft.com/office/powerpoint/2010/main" val="16292582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9" name="Picture 8" descr="A picture containing background pattern&#10;&#10;Description automatically generated">
            <a:extLst>
              <a:ext uri="{FF2B5EF4-FFF2-40B4-BE49-F238E27FC236}">
                <a16:creationId xmlns:a16="http://schemas.microsoft.com/office/drawing/2014/main" id="{AE1C6832-648E-3952-618F-F622AF81CE5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677334" y="1498604"/>
            <a:ext cx="3854528" cy="1278466"/>
          </a:xfrm>
        </p:spPr>
        <p:txBody>
          <a:bodyPr anchor="b">
            <a:normAutofit/>
          </a:bodyPr>
          <a:lstStyle>
            <a:lvl1pPr>
              <a:defRPr sz="2800" b="1">
                <a:solidFill>
                  <a:srgbClr val="01549F"/>
                </a:solidFill>
                <a:latin typeface="Lucida Fax" panose="02060602050505020204" pitchFamily="18" charset="0"/>
              </a:defRPr>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lvl1pPr>
              <a:buClr>
                <a:srgbClr val="FED206"/>
              </a:buClr>
              <a:defRPr>
                <a:solidFill>
                  <a:schemeClr val="tx1"/>
                </a:solidFill>
                <a:latin typeface="Calibri" panose="020F0502020204030204" pitchFamily="34" charset="0"/>
                <a:ea typeface="Calibri" panose="020F0502020204030204" pitchFamily="34" charset="0"/>
                <a:cs typeface="Calibri" panose="020F0502020204030204" pitchFamily="34" charset="0"/>
              </a:defRPr>
            </a:lvl1pPr>
            <a:lvl2pPr>
              <a:buClr>
                <a:srgbClr val="FED206"/>
              </a:buClr>
              <a:defRPr>
                <a:solidFill>
                  <a:schemeClr val="tx1"/>
                </a:solidFill>
                <a:latin typeface="Calibri" panose="020F0502020204030204" pitchFamily="34" charset="0"/>
                <a:ea typeface="Calibri" panose="020F0502020204030204" pitchFamily="34" charset="0"/>
                <a:cs typeface="Calibri" panose="020F0502020204030204" pitchFamily="34" charset="0"/>
              </a:defRPr>
            </a:lvl2pPr>
            <a:lvl3pPr>
              <a:buClr>
                <a:srgbClr val="FED206"/>
              </a:buClr>
              <a:defRPr>
                <a:solidFill>
                  <a:schemeClr val="tx1"/>
                </a:solidFill>
                <a:latin typeface="Calibri" panose="020F0502020204030204" pitchFamily="34" charset="0"/>
                <a:ea typeface="Calibri" panose="020F0502020204030204" pitchFamily="34" charset="0"/>
                <a:cs typeface="Calibri" panose="020F0502020204030204" pitchFamily="34" charset="0"/>
              </a:defRPr>
            </a:lvl3pPr>
            <a:lvl4pPr>
              <a:buClr>
                <a:srgbClr val="FED206"/>
              </a:buClr>
              <a:defRPr>
                <a:solidFill>
                  <a:schemeClr val="tx1"/>
                </a:solidFill>
                <a:latin typeface="Calibri" panose="020F0502020204030204" pitchFamily="34" charset="0"/>
                <a:ea typeface="Calibri" panose="020F0502020204030204" pitchFamily="34" charset="0"/>
                <a:cs typeface="Calibri" panose="020F0502020204030204" pitchFamily="34" charset="0"/>
              </a:defRPr>
            </a:lvl4pPr>
            <a:lvl5pPr>
              <a:buClr>
                <a:srgbClr val="FED206"/>
              </a:buClr>
              <a:defRPr>
                <a:solidFill>
                  <a:schemeClr val="tx1"/>
                </a:solidFill>
                <a:latin typeface="Calibri" panose="020F0502020204030204" pitchFamily="34" charset="0"/>
                <a:ea typeface="Calibri" panose="020F0502020204030204" pitchFamily="34" charset="0"/>
                <a:cs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solidFill>
                  <a:schemeClr val="tx1"/>
                </a:solidFill>
                <a:latin typeface="Calibri" panose="020F0502020204030204" pitchFamily="34" charset="0"/>
                <a:ea typeface="Calibri" panose="020F0502020204030204" pitchFamily="34" charset="0"/>
                <a:cs typeface="Calibri" panose="020F0502020204030204" pitchFamily="34" charset="0"/>
              </a:defRPr>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73069C4-DAE0-4A5A-83DD-A643B7B24E2D}" type="datetimeFigureOut">
              <a:rPr lang="en-US" smtClean="0"/>
              <a:t>1/13/2026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A3ECB9-587E-4416-93FD-8A290E552610}" type="slidenum">
              <a:rPr lang="en-US" smtClean="0"/>
              <a:t>‹#›</a:t>
            </a:fld>
            <a:endParaRPr lang="en-US"/>
          </a:p>
        </p:txBody>
      </p:sp>
    </p:spTree>
    <p:extLst>
      <p:ext uri="{BB962C8B-B14F-4D97-AF65-F5344CB8AC3E}">
        <p14:creationId xmlns:p14="http://schemas.microsoft.com/office/powerpoint/2010/main" val="42476989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9" name="Picture 8" descr="A picture containing background pattern&#10;&#10;Description automatically generated">
            <a:extLst>
              <a:ext uri="{FF2B5EF4-FFF2-40B4-BE49-F238E27FC236}">
                <a16:creationId xmlns:a16="http://schemas.microsoft.com/office/drawing/2014/main" id="{75E0841F-CC4E-3DCF-E870-2BC4E667CE3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677334" y="4800600"/>
            <a:ext cx="8596667" cy="566738"/>
          </a:xfrm>
        </p:spPr>
        <p:txBody>
          <a:bodyPr anchor="b">
            <a:noAutofit/>
          </a:bodyPr>
          <a:lstStyle>
            <a:lvl1pPr algn="l">
              <a:defRPr sz="3200" b="1">
                <a:latin typeface="Lucida Fax" panose="02060602050505020204" pitchFamily="18" charset="0"/>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solidFill>
                  <a:schemeClr val="tx1"/>
                </a:solidFill>
                <a:latin typeface="Calibri" panose="020F0502020204030204" pitchFamily="34" charset="0"/>
                <a:ea typeface="Calibri" panose="020F0502020204030204" pitchFamily="34" charset="0"/>
                <a:cs typeface="Calibri" panose="020F050202020403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73069C4-DAE0-4A5A-83DD-A643B7B24E2D}" type="datetimeFigureOut">
              <a:rPr lang="en-US" smtClean="0"/>
              <a:t>1/13/2026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A3ECB9-587E-4416-93FD-8A290E552610}" type="slidenum">
              <a:rPr lang="en-US" smtClean="0"/>
              <a:t>‹#›</a:t>
            </a:fld>
            <a:endParaRPr lang="en-US"/>
          </a:p>
        </p:txBody>
      </p:sp>
    </p:spTree>
    <p:extLst>
      <p:ext uri="{BB962C8B-B14F-4D97-AF65-F5344CB8AC3E}">
        <p14:creationId xmlns:p14="http://schemas.microsoft.com/office/powerpoint/2010/main" val="16146640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9" name="Picture 8" descr="A picture containing background pattern&#10;&#10;Description automatically generated">
            <a:extLst>
              <a:ext uri="{FF2B5EF4-FFF2-40B4-BE49-F238E27FC236}">
                <a16:creationId xmlns:a16="http://schemas.microsoft.com/office/drawing/2014/main" id="{8A6777A2-3E6B-B6D0-8BE9-7DB9050700D7}"/>
              </a:ext>
            </a:extLst>
          </p:cNvPr>
          <p:cNvPicPr>
            <a:picLocks noChangeAspect="1"/>
          </p:cNvPicPr>
          <p:nvPr/>
        </p:nvPicPr>
        <p:blipFill>
          <a:blip r:embed="rId18">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273069C4-DAE0-4A5A-83DD-A643B7B24E2D}" type="datetimeFigureOut">
              <a:rPr lang="en-US" smtClean="0"/>
              <a:t>1/13/2026</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B7A3ECB9-587E-4416-93FD-8A290E552610}" type="slidenum">
              <a:rPr lang="en-US" smtClean="0"/>
              <a:t>‹#›</a:t>
            </a:fld>
            <a:endParaRPr lang="en-US"/>
          </a:p>
        </p:txBody>
      </p:sp>
    </p:spTree>
    <p:extLst>
      <p:ext uri="{BB962C8B-B14F-4D97-AF65-F5344CB8AC3E}">
        <p14:creationId xmlns:p14="http://schemas.microsoft.com/office/powerpoint/2010/main" val="1470747586"/>
      </p:ext>
    </p:extLst>
  </p:cSld>
  <p:clrMap bg1="lt1" tx1="dk1" bg2="lt2" tx2="dk2" accent1="accent1" accent2="accent2" accent3="accent3" accent4="accent4" accent5="accent5" accent6="accent6" hlink="hlink" folHlink="folHlink"/>
  <p:sldLayoutIdLst>
    <p:sldLayoutId id="2147483751" r:id="rId1"/>
    <p:sldLayoutId id="2147483752" r:id="rId2"/>
    <p:sldLayoutId id="2147483753" r:id="rId3"/>
    <p:sldLayoutId id="2147483754" r:id="rId4"/>
    <p:sldLayoutId id="2147483755" r:id="rId5"/>
    <p:sldLayoutId id="2147483756" r:id="rId6"/>
    <p:sldLayoutId id="2147483757" r:id="rId7"/>
    <p:sldLayoutId id="2147483758" r:id="rId8"/>
    <p:sldLayoutId id="2147483759" r:id="rId9"/>
    <p:sldLayoutId id="2147483760" r:id="rId10"/>
    <p:sldLayoutId id="2147483761" r:id="rId11"/>
    <p:sldLayoutId id="2147483762" r:id="rId12"/>
    <p:sldLayoutId id="2147483763" r:id="rId13"/>
    <p:sldLayoutId id="2147483764" r:id="rId14"/>
    <p:sldLayoutId id="2147483765" r:id="rId15"/>
    <p:sldLayoutId id="2147483766" r:id="rId16"/>
  </p:sldLayoutIdLst>
  <p:txStyles>
    <p:titleStyle>
      <a:lvl1pPr algn="l" defTabSz="457200" rtl="0" eaLnBrk="1" latinLnBrk="0" hangingPunct="1">
        <a:spcBef>
          <a:spcPct val="0"/>
        </a:spcBef>
        <a:buNone/>
        <a:defRPr sz="4400" b="1" kern="1200">
          <a:solidFill>
            <a:srgbClr val="01549F"/>
          </a:solidFill>
          <a:latin typeface="Lucida Fax" panose="02060602050505020204" pitchFamily="18" charset="0"/>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rgbClr val="FED206"/>
        </a:buClr>
        <a:buSzPct val="80000"/>
        <a:buFont typeface="Wingdings 3" charset="2"/>
        <a:buChar char=""/>
        <a:defRPr sz="2800" kern="1200">
          <a:solidFill>
            <a:schemeClr val="tx1"/>
          </a:solidFill>
          <a:latin typeface="Calibri" panose="020F0502020204030204" pitchFamily="34" charset="0"/>
          <a:ea typeface="Calibri" panose="020F0502020204030204" pitchFamily="34" charset="0"/>
          <a:cs typeface="Calibri" panose="020F0502020204030204" pitchFamily="34" charset="0"/>
        </a:defRPr>
      </a:lvl1pPr>
      <a:lvl2pPr marL="742950" indent="-285750" algn="l" defTabSz="457200" rtl="0" eaLnBrk="1" latinLnBrk="0" hangingPunct="1">
        <a:spcBef>
          <a:spcPts val="1000"/>
        </a:spcBef>
        <a:spcAft>
          <a:spcPts val="0"/>
        </a:spcAft>
        <a:buClr>
          <a:srgbClr val="FED206"/>
        </a:buClr>
        <a:buSzPct val="80000"/>
        <a:buFont typeface="Wingdings 3" charset="2"/>
        <a:buChar char=""/>
        <a:defRPr sz="2400" kern="1200">
          <a:solidFill>
            <a:schemeClr val="tx1"/>
          </a:solidFill>
          <a:latin typeface="Calibri" panose="020F0502020204030204" pitchFamily="34" charset="0"/>
          <a:ea typeface="Calibri" panose="020F0502020204030204" pitchFamily="34" charset="0"/>
          <a:cs typeface="Calibri" panose="020F0502020204030204" pitchFamily="34" charset="0"/>
        </a:defRPr>
      </a:lvl2pPr>
      <a:lvl3pPr marL="1143000" indent="-228600" algn="l" defTabSz="457200" rtl="0" eaLnBrk="1" latinLnBrk="0" hangingPunct="1">
        <a:spcBef>
          <a:spcPts val="1000"/>
        </a:spcBef>
        <a:spcAft>
          <a:spcPts val="0"/>
        </a:spcAft>
        <a:buClr>
          <a:srgbClr val="FED206"/>
        </a:buClr>
        <a:buSzPct val="80000"/>
        <a:buFont typeface="Wingdings 3" charset="2"/>
        <a:buChar char=""/>
        <a:defRPr sz="2000" kern="1200">
          <a:solidFill>
            <a:schemeClr val="tx1"/>
          </a:solidFill>
          <a:latin typeface="Calibri" panose="020F0502020204030204" pitchFamily="34" charset="0"/>
          <a:ea typeface="Calibri" panose="020F0502020204030204" pitchFamily="34" charset="0"/>
          <a:cs typeface="Calibri" panose="020F0502020204030204" pitchFamily="34" charset="0"/>
        </a:defRPr>
      </a:lvl3pPr>
      <a:lvl4pPr marL="1600200" indent="-228600" algn="l" defTabSz="457200" rtl="0" eaLnBrk="1" latinLnBrk="0" hangingPunct="1">
        <a:spcBef>
          <a:spcPts val="1000"/>
        </a:spcBef>
        <a:spcAft>
          <a:spcPts val="0"/>
        </a:spcAft>
        <a:buClr>
          <a:srgbClr val="FED206"/>
        </a:buClr>
        <a:buSzPct val="80000"/>
        <a:buFont typeface="Wingdings 3" charset="2"/>
        <a:buChar char=""/>
        <a:defRPr sz="1800" kern="1200">
          <a:solidFill>
            <a:schemeClr val="tx1"/>
          </a:solidFill>
          <a:latin typeface="Calibri" panose="020F0502020204030204" pitchFamily="34" charset="0"/>
          <a:ea typeface="Calibri" panose="020F0502020204030204" pitchFamily="34" charset="0"/>
          <a:cs typeface="Calibri" panose="020F0502020204030204" pitchFamily="34" charset="0"/>
        </a:defRPr>
      </a:lvl4pPr>
      <a:lvl5pPr marL="2057400" indent="-228600" algn="l" defTabSz="457200" rtl="0" eaLnBrk="1" latinLnBrk="0" hangingPunct="1">
        <a:spcBef>
          <a:spcPts val="1000"/>
        </a:spcBef>
        <a:spcAft>
          <a:spcPts val="0"/>
        </a:spcAft>
        <a:buClr>
          <a:srgbClr val="FED206"/>
        </a:buClr>
        <a:buSzPct val="80000"/>
        <a:buFont typeface="Wingdings 3" charset="2"/>
        <a:buChar char=""/>
        <a:defRPr sz="1800" kern="1200">
          <a:solidFill>
            <a:schemeClr val="tx1"/>
          </a:solidFill>
          <a:latin typeface="Calibri" panose="020F0502020204030204" pitchFamily="34" charset="0"/>
          <a:ea typeface="Calibri" panose="020F0502020204030204" pitchFamily="34" charset="0"/>
          <a:cs typeface="Calibri" panose="020F0502020204030204" pitchFamily="34" charset="0"/>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www.daccte.delaware.gov/"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daccte.delaware.gov/"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EDEA90-D0F9-43AC-A66A-8DF6B99FD8FB}"/>
              </a:ext>
            </a:extLst>
          </p:cNvPr>
          <p:cNvSpPr>
            <a:spLocks noGrp="1"/>
          </p:cNvSpPr>
          <p:nvPr>
            <p:ph type="ctrTitle"/>
          </p:nvPr>
        </p:nvSpPr>
        <p:spPr/>
        <p:txBody>
          <a:bodyPr/>
          <a:lstStyle/>
          <a:p>
            <a:r>
              <a:rPr lang="en-US" dirty="0"/>
              <a:t>DACCTE School Visit Process</a:t>
            </a:r>
          </a:p>
        </p:txBody>
      </p:sp>
    </p:spTree>
    <p:extLst>
      <p:ext uri="{BB962C8B-B14F-4D97-AF65-F5344CB8AC3E}">
        <p14:creationId xmlns:p14="http://schemas.microsoft.com/office/powerpoint/2010/main" val="5786261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A4FA6C-3142-B0A1-279B-2AE248E7D2DC}"/>
              </a:ext>
            </a:extLst>
          </p:cNvPr>
          <p:cNvSpPr>
            <a:spLocks noGrp="1"/>
          </p:cNvSpPr>
          <p:nvPr>
            <p:ph type="title"/>
          </p:nvPr>
        </p:nvSpPr>
        <p:spPr/>
        <p:txBody>
          <a:bodyPr/>
          <a:lstStyle/>
          <a:p>
            <a:r>
              <a:rPr lang="en-US" dirty="0"/>
              <a:t>What Happens after the visit?</a:t>
            </a:r>
          </a:p>
        </p:txBody>
      </p:sp>
      <p:sp>
        <p:nvSpPr>
          <p:cNvPr id="3" name="Content Placeholder 2">
            <a:extLst>
              <a:ext uri="{FF2B5EF4-FFF2-40B4-BE49-F238E27FC236}">
                <a16:creationId xmlns:a16="http://schemas.microsoft.com/office/drawing/2014/main" id="{59D4F199-D2D6-31C9-7AEC-DF6E56BC1770}"/>
              </a:ext>
            </a:extLst>
          </p:cNvPr>
          <p:cNvSpPr>
            <a:spLocks noGrp="1"/>
          </p:cNvSpPr>
          <p:nvPr>
            <p:ph idx="1"/>
          </p:nvPr>
        </p:nvSpPr>
        <p:spPr/>
        <p:txBody>
          <a:bodyPr>
            <a:normAutofit fontScale="85000" lnSpcReduction="10000"/>
          </a:bodyPr>
          <a:lstStyle/>
          <a:p>
            <a:r>
              <a:rPr lang="en-US" dirty="0"/>
              <a:t>A report is completed for each school.  </a:t>
            </a:r>
          </a:p>
          <a:p>
            <a:r>
              <a:rPr lang="en-US" dirty="0"/>
              <a:t>The report is an independent, unbiased, objective review of all the data gathered through and during the visit process.  </a:t>
            </a:r>
          </a:p>
          <a:p>
            <a:r>
              <a:rPr lang="en-US" dirty="0"/>
              <a:t>The report is emailed to the Principal for a two-week review period.  During this time, I am happy to discuss any findings in the report as needed.  After the two-week review, the report will be published to the DACCTE website at </a:t>
            </a:r>
            <a:r>
              <a:rPr lang="en-US" dirty="0">
                <a:hlinkClick r:id="rId2"/>
              </a:rPr>
              <a:t>www.daccte.delaware.gov</a:t>
            </a:r>
            <a:r>
              <a:rPr lang="en-US" dirty="0"/>
              <a:t> .</a:t>
            </a:r>
          </a:p>
          <a:p>
            <a:r>
              <a:rPr lang="en-US" dirty="0"/>
              <a:t>All reports are required to be published to our website and be included in the DACCTE Annual Report.  </a:t>
            </a:r>
          </a:p>
        </p:txBody>
      </p:sp>
    </p:spTree>
    <p:extLst>
      <p:ext uri="{BB962C8B-B14F-4D97-AF65-F5344CB8AC3E}">
        <p14:creationId xmlns:p14="http://schemas.microsoft.com/office/powerpoint/2010/main" val="4514898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38A0D5-E7C6-4A74-B546-304E8DFEB198}"/>
              </a:ext>
            </a:extLst>
          </p:cNvPr>
          <p:cNvSpPr>
            <a:spLocks noGrp="1"/>
          </p:cNvSpPr>
          <p:nvPr>
            <p:ph type="title"/>
          </p:nvPr>
        </p:nvSpPr>
        <p:spPr/>
        <p:txBody>
          <a:bodyPr/>
          <a:lstStyle/>
          <a:p>
            <a:r>
              <a:rPr lang="en-US" dirty="0"/>
              <a:t>Contact DACCTE</a:t>
            </a:r>
          </a:p>
        </p:txBody>
      </p:sp>
      <p:graphicFrame>
        <p:nvGraphicFramePr>
          <p:cNvPr id="5" name="Table 4">
            <a:extLst>
              <a:ext uri="{FF2B5EF4-FFF2-40B4-BE49-F238E27FC236}">
                <a16:creationId xmlns:a16="http://schemas.microsoft.com/office/drawing/2014/main" id="{AA49E33B-0021-7598-FAE5-65418CA666F7}"/>
              </a:ext>
            </a:extLst>
          </p:cNvPr>
          <p:cNvGraphicFramePr>
            <a:graphicFrameLocks noGrp="1"/>
          </p:cNvGraphicFramePr>
          <p:nvPr>
            <p:extLst>
              <p:ext uri="{D42A27DB-BD31-4B8C-83A1-F6EECF244321}">
                <p14:modId xmlns:p14="http://schemas.microsoft.com/office/powerpoint/2010/main" val="4218254059"/>
              </p:ext>
            </p:extLst>
          </p:nvPr>
        </p:nvGraphicFramePr>
        <p:xfrm>
          <a:off x="472017" y="1691325"/>
          <a:ext cx="9664700" cy="4557075"/>
        </p:xfrm>
        <a:graphic>
          <a:graphicData uri="http://schemas.openxmlformats.org/drawingml/2006/table">
            <a:tbl>
              <a:tblPr firstRow="1" bandRow="1">
                <a:tableStyleId>{5940675A-B579-460E-94D1-54222C63F5DA}</a:tableStyleId>
              </a:tblPr>
              <a:tblGrid>
                <a:gridCol w="4089400">
                  <a:extLst>
                    <a:ext uri="{9D8B030D-6E8A-4147-A177-3AD203B41FA5}">
                      <a16:colId xmlns:a16="http://schemas.microsoft.com/office/drawing/2014/main" val="1672376700"/>
                    </a:ext>
                  </a:extLst>
                </a:gridCol>
                <a:gridCol w="5575300">
                  <a:extLst>
                    <a:ext uri="{9D8B030D-6E8A-4147-A177-3AD203B41FA5}">
                      <a16:colId xmlns:a16="http://schemas.microsoft.com/office/drawing/2014/main" val="3270273521"/>
                    </a:ext>
                  </a:extLst>
                </a:gridCol>
              </a:tblGrid>
              <a:tr h="649287">
                <a:tc>
                  <a:txBody>
                    <a:bodyPr/>
                    <a:lstStyle/>
                    <a:p>
                      <a:pPr algn="ctr"/>
                      <a:endParaRPr lang="en-US" sz="2400" b="1" dirty="0">
                        <a:latin typeface="Calibri" panose="020F0502020204030204" pitchFamily="34" charset="0"/>
                        <a:ea typeface="Calibri" panose="020F0502020204030204" pitchFamily="34" charset="0"/>
                        <a:cs typeface="Calibri" panose="020F0502020204030204" pitchFamily="34" charset="0"/>
                      </a:endParaRPr>
                    </a:p>
                    <a:p>
                      <a:pPr algn="ctr"/>
                      <a:r>
                        <a:rPr lang="en-US" sz="2400" b="1" dirty="0">
                          <a:latin typeface="Calibri" panose="020F0502020204030204" pitchFamily="34" charset="0"/>
                          <a:ea typeface="Calibri" panose="020F0502020204030204" pitchFamily="34" charset="0"/>
                          <a:cs typeface="Calibri" panose="020F0502020204030204" pitchFamily="34" charset="0"/>
                        </a:rPr>
                        <a:t>Mailing Address</a:t>
                      </a:r>
                    </a:p>
                  </a:txBody>
                  <a:tcPr>
                    <a:solidFill>
                      <a:schemeClr val="accent4">
                        <a:lumMod val="40000"/>
                        <a:lumOff val="60000"/>
                      </a:schemeClr>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2000" dirty="0"/>
                        <a:t>Jesse S. Cooper Building</a:t>
                      </a:r>
                    </a:p>
                    <a:p>
                      <a:pPr marL="0" marR="0" lvl="0" indent="0" algn="ctr" defTabSz="457200" rtl="0" eaLnBrk="1" fontAlgn="auto" latinLnBrk="0" hangingPunct="1">
                        <a:lnSpc>
                          <a:spcPct val="100000"/>
                        </a:lnSpc>
                        <a:spcBef>
                          <a:spcPts val="0"/>
                        </a:spcBef>
                        <a:spcAft>
                          <a:spcPts val="0"/>
                        </a:spcAft>
                        <a:buClrTx/>
                        <a:buSzTx/>
                        <a:buFontTx/>
                        <a:buNone/>
                        <a:tabLst/>
                        <a:defRPr/>
                      </a:pPr>
                      <a:r>
                        <a:rPr lang="en-US" sz="2000" dirty="0"/>
                        <a:t>Suite 143</a:t>
                      </a:r>
                    </a:p>
                    <a:p>
                      <a:pPr marL="0" marR="0" lvl="0" indent="0" algn="ctr" defTabSz="457200" rtl="0" eaLnBrk="1" fontAlgn="auto" latinLnBrk="0" hangingPunct="1">
                        <a:lnSpc>
                          <a:spcPct val="100000"/>
                        </a:lnSpc>
                        <a:spcBef>
                          <a:spcPts val="0"/>
                        </a:spcBef>
                        <a:spcAft>
                          <a:spcPts val="0"/>
                        </a:spcAft>
                        <a:buClrTx/>
                        <a:buSzTx/>
                        <a:buFontTx/>
                        <a:buNone/>
                        <a:tabLst/>
                        <a:defRPr/>
                      </a:pPr>
                      <a:r>
                        <a:rPr lang="en-US" sz="2000" dirty="0"/>
                        <a:t>417 Federal Street</a:t>
                      </a:r>
                    </a:p>
                    <a:p>
                      <a:pPr marL="0" marR="0" lvl="0" indent="0" algn="ctr" defTabSz="457200" rtl="0" eaLnBrk="1" fontAlgn="auto" latinLnBrk="0" hangingPunct="1">
                        <a:lnSpc>
                          <a:spcPct val="100000"/>
                        </a:lnSpc>
                        <a:spcBef>
                          <a:spcPts val="0"/>
                        </a:spcBef>
                        <a:spcAft>
                          <a:spcPts val="0"/>
                        </a:spcAft>
                        <a:buClrTx/>
                        <a:buSzTx/>
                        <a:buFontTx/>
                        <a:buNone/>
                        <a:tabLst/>
                        <a:defRPr/>
                      </a:pPr>
                      <a:r>
                        <a:rPr lang="en-US" sz="2000" dirty="0"/>
                        <a:t>Dover, DE 19901</a:t>
                      </a:r>
                    </a:p>
                  </a:txBody>
                  <a:tcPr/>
                </a:tc>
                <a:extLst>
                  <a:ext uri="{0D108BD9-81ED-4DB2-BD59-A6C34878D82A}">
                    <a16:rowId xmlns:a16="http://schemas.microsoft.com/office/drawing/2014/main" val="4003541412"/>
                  </a:ext>
                </a:extLst>
              </a:tr>
              <a:tr h="649287">
                <a:tc>
                  <a:txBody>
                    <a:bodyPr/>
                    <a:lstStyle/>
                    <a:p>
                      <a:pPr algn="ctr"/>
                      <a:r>
                        <a:rPr lang="en-US" sz="2400" b="1" dirty="0">
                          <a:latin typeface="Calibri" panose="020F0502020204030204" pitchFamily="34" charset="0"/>
                          <a:ea typeface="Calibri" panose="020F0502020204030204" pitchFamily="34" charset="0"/>
                          <a:cs typeface="Calibri" panose="020F0502020204030204" pitchFamily="34" charset="0"/>
                        </a:rPr>
                        <a:t>Website</a:t>
                      </a:r>
                    </a:p>
                  </a:txBody>
                  <a:tcPr>
                    <a:solidFill>
                      <a:schemeClr val="accent4">
                        <a:lumMod val="40000"/>
                        <a:lumOff val="60000"/>
                      </a:schemeClr>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2400" dirty="0">
                          <a:latin typeface="Calibri" panose="020F0502020204030204" pitchFamily="34" charset="0"/>
                          <a:ea typeface="Calibri" panose="020F0502020204030204" pitchFamily="34" charset="0"/>
                          <a:cs typeface="Calibri" panose="020F0502020204030204" pitchFamily="34" charset="0"/>
                          <a:hlinkClick r:id="" action="ppaction://noaction"/>
                        </a:rPr>
                        <a:t>www.daccte.delaware.gov</a:t>
                      </a:r>
                      <a:endParaRPr lang="en-US" sz="2400" dirty="0">
                        <a:latin typeface="Calibri" panose="020F0502020204030204" pitchFamily="34" charset="0"/>
                        <a:ea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538641629"/>
                  </a:ext>
                </a:extLst>
              </a:tr>
              <a:tr h="649287">
                <a:tc>
                  <a:txBody>
                    <a:bodyPr/>
                    <a:lstStyle/>
                    <a:p>
                      <a:pPr algn="ctr"/>
                      <a:r>
                        <a:rPr lang="en-US" sz="2400" b="1" dirty="0">
                          <a:latin typeface="Calibri" panose="020F0502020204030204" pitchFamily="34" charset="0"/>
                          <a:ea typeface="Calibri" panose="020F0502020204030204" pitchFamily="34" charset="0"/>
                          <a:cs typeface="Calibri" panose="020F0502020204030204" pitchFamily="34" charset="0"/>
                        </a:rPr>
                        <a:t>Phone</a:t>
                      </a:r>
                    </a:p>
                  </a:txBody>
                  <a:tcPr>
                    <a:solidFill>
                      <a:schemeClr val="accent4">
                        <a:lumMod val="40000"/>
                        <a:lumOff val="60000"/>
                      </a:schemeClr>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2400" dirty="0">
                          <a:latin typeface="Calibri" panose="020F0502020204030204" pitchFamily="34" charset="0"/>
                          <a:ea typeface="Calibri" panose="020F0502020204030204" pitchFamily="34" charset="0"/>
                          <a:cs typeface="Calibri" panose="020F0502020204030204" pitchFamily="34" charset="0"/>
                        </a:rPr>
                        <a:t>302-744-4982</a:t>
                      </a:r>
                    </a:p>
                  </a:txBody>
                  <a:tcPr/>
                </a:tc>
                <a:extLst>
                  <a:ext uri="{0D108BD9-81ED-4DB2-BD59-A6C34878D82A}">
                    <a16:rowId xmlns:a16="http://schemas.microsoft.com/office/drawing/2014/main" val="2432150643"/>
                  </a:ext>
                </a:extLst>
              </a:tr>
              <a:tr h="649287">
                <a:tc>
                  <a:txBody>
                    <a:bodyPr/>
                    <a:lstStyle/>
                    <a:p>
                      <a:pPr algn="ctr"/>
                      <a:r>
                        <a:rPr lang="en-US" sz="2400" b="1" dirty="0">
                          <a:latin typeface="Calibri" panose="020F0502020204030204" pitchFamily="34" charset="0"/>
                          <a:ea typeface="Calibri" panose="020F0502020204030204" pitchFamily="34" charset="0"/>
                          <a:cs typeface="Calibri" panose="020F0502020204030204" pitchFamily="34" charset="0"/>
                        </a:rPr>
                        <a:t>Executive Director Email</a:t>
                      </a:r>
                    </a:p>
                  </a:txBody>
                  <a:tcPr>
                    <a:solidFill>
                      <a:schemeClr val="accent4">
                        <a:lumMod val="40000"/>
                        <a:lumOff val="60000"/>
                      </a:schemeClr>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2400" dirty="0">
                          <a:latin typeface="Calibri" panose="020F0502020204030204" pitchFamily="34" charset="0"/>
                          <a:ea typeface="Calibri" panose="020F0502020204030204" pitchFamily="34" charset="0"/>
                          <a:cs typeface="Calibri" panose="020F0502020204030204" pitchFamily="34" charset="0"/>
                          <a:hlinkClick r:id="" action="ppaction://noaction"/>
                        </a:rPr>
                        <a:t>christopher.stahl@delaware.gov</a:t>
                      </a:r>
                      <a:endParaRPr lang="en-US" sz="2400" dirty="0">
                        <a:latin typeface="Calibri" panose="020F0502020204030204" pitchFamily="34" charset="0"/>
                        <a:ea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2263954597"/>
                  </a:ext>
                </a:extLst>
              </a:tr>
              <a:tr h="649287">
                <a:tc>
                  <a:txBody>
                    <a:bodyPr/>
                    <a:lstStyle/>
                    <a:p>
                      <a:pPr algn="ctr"/>
                      <a:r>
                        <a:rPr lang="en-US" sz="2400" b="1" dirty="0">
                          <a:latin typeface="Calibri" panose="020F0502020204030204" pitchFamily="34" charset="0"/>
                          <a:ea typeface="Calibri" panose="020F0502020204030204" pitchFamily="34" charset="0"/>
                          <a:cs typeface="Calibri" panose="020F0502020204030204" pitchFamily="34" charset="0"/>
                        </a:rPr>
                        <a:t>CTE Specialist Email</a:t>
                      </a:r>
                    </a:p>
                  </a:txBody>
                  <a:tcPr>
                    <a:solidFill>
                      <a:schemeClr val="accent4">
                        <a:lumMod val="40000"/>
                        <a:lumOff val="60000"/>
                      </a:schemeClr>
                    </a:solidFill>
                  </a:tcPr>
                </a:tc>
                <a:tc>
                  <a:txBody>
                    <a:bodyPr/>
                    <a:lstStyle/>
                    <a:p>
                      <a:pPr algn="ctr"/>
                      <a:r>
                        <a:rPr lang="en-US" sz="2400" dirty="0">
                          <a:latin typeface="Calibri" panose="020F0502020204030204" pitchFamily="34" charset="0"/>
                          <a:ea typeface="Calibri" panose="020F0502020204030204" pitchFamily="34" charset="0"/>
                          <a:cs typeface="Calibri" panose="020F0502020204030204" pitchFamily="34" charset="0"/>
                          <a:hlinkClick r:id="" action="ppaction://noaction"/>
                        </a:rPr>
                        <a:t>caitlin.rozell@delaware.gov</a:t>
                      </a:r>
                      <a:r>
                        <a:rPr lang="en-US" sz="2400" dirty="0">
                          <a:latin typeface="Calibri" panose="020F0502020204030204" pitchFamily="34" charset="0"/>
                          <a:ea typeface="Calibri" panose="020F0502020204030204" pitchFamily="34" charset="0"/>
                          <a:cs typeface="Calibri" panose="020F0502020204030204" pitchFamily="34" charset="0"/>
                        </a:rPr>
                        <a:t>  </a:t>
                      </a:r>
                    </a:p>
                  </a:txBody>
                  <a:tcPr/>
                </a:tc>
                <a:extLst>
                  <a:ext uri="{0D108BD9-81ED-4DB2-BD59-A6C34878D82A}">
                    <a16:rowId xmlns:a16="http://schemas.microsoft.com/office/drawing/2014/main" val="788156225"/>
                  </a:ext>
                </a:extLst>
              </a:tr>
              <a:tr h="649287">
                <a:tc>
                  <a:txBody>
                    <a:bodyPr/>
                    <a:lstStyle/>
                    <a:p>
                      <a:pPr algn="ctr"/>
                      <a:r>
                        <a:rPr lang="en-US" sz="2400" b="1" dirty="0">
                          <a:latin typeface="Calibri" panose="020F0502020204030204" pitchFamily="34" charset="0"/>
                          <a:ea typeface="Calibri" panose="020F0502020204030204" pitchFamily="34" charset="0"/>
                          <a:cs typeface="Calibri" panose="020F0502020204030204" pitchFamily="34" charset="0"/>
                        </a:rPr>
                        <a:t>Administrative Assistant Email</a:t>
                      </a:r>
                    </a:p>
                  </a:txBody>
                  <a:tcPr>
                    <a:solidFill>
                      <a:schemeClr val="accent4">
                        <a:lumMod val="40000"/>
                        <a:lumOff val="60000"/>
                      </a:schemeClr>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2400" dirty="0">
                          <a:latin typeface="Calibri" panose="020F0502020204030204" pitchFamily="34" charset="0"/>
                          <a:ea typeface="Calibri" panose="020F0502020204030204" pitchFamily="34" charset="0"/>
                          <a:cs typeface="Calibri" panose="020F0502020204030204" pitchFamily="34" charset="0"/>
                          <a:hlinkClick r:id="" action="ppaction://noaction"/>
                        </a:rPr>
                        <a:t>ann.breeding@delaware.gov</a:t>
                      </a:r>
                      <a:endParaRPr lang="en-US" sz="2400" dirty="0">
                        <a:latin typeface="Calibri" panose="020F0502020204030204" pitchFamily="34" charset="0"/>
                        <a:ea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674041303"/>
                  </a:ext>
                </a:extLst>
              </a:tr>
            </a:tbl>
          </a:graphicData>
        </a:graphic>
      </p:graphicFrame>
    </p:spTree>
    <p:extLst>
      <p:ext uri="{BB962C8B-B14F-4D97-AF65-F5344CB8AC3E}">
        <p14:creationId xmlns:p14="http://schemas.microsoft.com/office/powerpoint/2010/main" val="23705785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0BF53E-D0A4-7D1E-CB9C-940D96C718E3}"/>
              </a:ext>
            </a:extLst>
          </p:cNvPr>
          <p:cNvSpPr>
            <a:spLocks noGrp="1"/>
          </p:cNvSpPr>
          <p:nvPr>
            <p:ph type="title"/>
          </p:nvPr>
        </p:nvSpPr>
        <p:spPr/>
        <p:txBody>
          <a:bodyPr/>
          <a:lstStyle/>
          <a:p>
            <a:r>
              <a:rPr lang="en-US" sz="4000" dirty="0"/>
              <a:t>Overview of Content Covered:</a:t>
            </a:r>
          </a:p>
        </p:txBody>
      </p:sp>
      <p:sp>
        <p:nvSpPr>
          <p:cNvPr id="3" name="Content Placeholder 2">
            <a:extLst>
              <a:ext uri="{FF2B5EF4-FFF2-40B4-BE49-F238E27FC236}">
                <a16:creationId xmlns:a16="http://schemas.microsoft.com/office/drawing/2014/main" id="{8A083256-42ED-4295-715E-91B9428A369B}"/>
              </a:ext>
            </a:extLst>
          </p:cNvPr>
          <p:cNvSpPr>
            <a:spLocks noGrp="1"/>
          </p:cNvSpPr>
          <p:nvPr>
            <p:ph idx="1"/>
          </p:nvPr>
        </p:nvSpPr>
        <p:spPr>
          <a:xfrm>
            <a:off x="677334" y="1642533"/>
            <a:ext cx="8596668" cy="4398829"/>
          </a:xfrm>
        </p:spPr>
        <p:txBody>
          <a:bodyPr/>
          <a:lstStyle/>
          <a:p>
            <a:r>
              <a:rPr lang="en-US" dirty="0"/>
              <a:t>Who is DACCTE?</a:t>
            </a:r>
          </a:p>
          <a:p>
            <a:r>
              <a:rPr lang="en-US" dirty="0"/>
              <a:t>DACCTE Mission</a:t>
            </a:r>
          </a:p>
          <a:p>
            <a:r>
              <a:rPr lang="en-US" dirty="0"/>
              <a:t>Determining DACCTE School Visits</a:t>
            </a:r>
          </a:p>
          <a:p>
            <a:r>
              <a:rPr lang="en-US" dirty="0"/>
              <a:t>Scheduling Visit</a:t>
            </a:r>
          </a:p>
          <a:p>
            <a:r>
              <a:rPr lang="en-US" dirty="0"/>
              <a:t>Survey</a:t>
            </a:r>
          </a:p>
          <a:p>
            <a:r>
              <a:rPr lang="en-US" dirty="0"/>
              <a:t>Day of Visit Overview</a:t>
            </a:r>
          </a:p>
          <a:p>
            <a:r>
              <a:rPr lang="en-US" dirty="0"/>
              <a:t>What happens after visit?</a:t>
            </a:r>
          </a:p>
          <a:p>
            <a:endParaRPr lang="en-US" dirty="0"/>
          </a:p>
          <a:p>
            <a:endParaRPr lang="en-US" dirty="0"/>
          </a:p>
          <a:p>
            <a:endParaRPr lang="en-US" dirty="0"/>
          </a:p>
        </p:txBody>
      </p:sp>
      <p:sp>
        <p:nvSpPr>
          <p:cNvPr id="4" name="TextBox 3">
            <a:extLst>
              <a:ext uri="{FF2B5EF4-FFF2-40B4-BE49-F238E27FC236}">
                <a16:creationId xmlns:a16="http://schemas.microsoft.com/office/drawing/2014/main" id="{40D012D7-A20A-9846-0C86-4A43EC164DC4}"/>
              </a:ext>
            </a:extLst>
          </p:cNvPr>
          <p:cNvSpPr txBox="1"/>
          <p:nvPr/>
        </p:nvSpPr>
        <p:spPr>
          <a:xfrm>
            <a:off x="564265" y="6248400"/>
            <a:ext cx="8483599" cy="307777"/>
          </a:xfrm>
          <a:prstGeom prst="rect">
            <a:avLst/>
          </a:prstGeom>
          <a:noFill/>
        </p:spPr>
        <p:txBody>
          <a:bodyPr wrap="square" rtlCol="0">
            <a:spAutoFit/>
          </a:bodyPr>
          <a:lstStyle/>
          <a:p>
            <a:r>
              <a:rPr lang="en-US" sz="1400" dirty="0">
                <a:solidFill>
                  <a:srgbClr val="01549F"/>
                </a:solidFill>
              </a:rPr>
              <a:t>Have more questions? Be sure to contact DACCTE using the contact information on the last slide.</a:t>
            </a:r>
          </a:p>
        </p:txBody>
      </p:sp>
    </p:spTree>
    <p:extLst>
      <p:ext uri="{BB962C8B-B14F-4D97-AF65-F5344CB8AC3E}">
        <p14:creationId xmlns:p14="http://schemas.microsoft.com/office/powerpoint/2010/main" val="33929444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AD35A1-985A-42BE-8DD0-396C87D1AB74}"/>
              </a:ext>
            </a:extLst>
          </p:cNvPr>
          <p:cNvSpPr>
            <a:spLocks noGrp="1"/>
          </p:cNvSpPr>
          <p:nvPr>
            <p:ph type="title"/>
          </p:nvPr>
        </p:nvSpPr>
        <p:spPr/>
        <p:txBody>
          <a:bodyPr/>
          <a:lstStyle/>
          <a:p>
            <a:r>
              <a:rPr lang="en-US" dirty="0"/>
              <a:t>Who is DACCTE?</a:t>
            </a:r>
          </a:p>
        </p:txBody>
      </p:sp>
      <p:sp>
        <p:nvSpPr>
          <p:cNvPr id="3" name="Content Placeholder 2">
            <a:extLst>
              <a:ext uri="{FF2B5EF4-FFF2-40B4-BE49-F238E27FC236}">
                <a16:creationId xmlns:a16="http://schemas.microsoft.com/office/drawing/2014/main" id="{F3616E82-E74A-4804-BCCB-A96B08D654D4}"/>
              </a:ext>
            </a:extLst>
          </p:cNvPr>
          <p:cNvSpPr>
            <a:spLocks noGrp="1"/>
          </p:cNvSpPr>
          <p:nvPr>
            <p:ph idx="1"/>
          </p:nvPr>
        </p:nvSpPr>
        <p:spPr>
          <a:xfrm>
            <a:off x="677334" y="2160589"/>
            <a:ext cx="9711266" cy="4180944"/>
          </a:xfrm>
        </p:spPr>
        <p:txBody>
          <a:bodyPr>
            <a:normAutofit fontScale="70000" lnSpcReduction="20000"/>
          </a:bodyPr>
          <a:lstStyle/>
          <a:p>
            <a:r>
              <a:rPr lang="en-US" dirty="0"/>
              <a:t>Delaware Advisory Council on Career and Technical Education (DACCTE)</a:t>
            </a:r>
          </a:p>
          <a:p>
            <a:r>
              <a:rPr lang="en-US" dirty="0"/>
              <a:t>DACCTE is composed of individuals appointed by the Governor from both the private and public sectors throughout the State.</a:t>
            </a:r>
          </a:p>
          <a:p>
            <a:r>
              <a:rPr lang="en-US" dirty="0"/>
              <a:t>Membership includes representatives from - business, industry, labor/trade organizations, National Guard, and educators representing secondary, post-secondary, career guidance/counseling, and special needs.  </a:t>
            </a:r>
          </a:p>
          <a:p>
            <a:r>
              <a:rPr lang="en-US" dirty="0"/>
              <a:t>DACCTE is not the Department of Education (DOE).  We work and collaborate with DOE; however, we are an independent agency.</a:t>
            </a:r>
          </a:p>
          <a:p>
            <a:r>
              <a:rPr lang="en-US" dirty="0"/>
              <a:t>Executive Director- Christopher B. Stahl</a:t>
            </a:r>
          </a:p>
          <a:p>
            <a:r>
              <a:rPr lang="en-US" dirty="0"/>
              <a:t>CTE Specialist – Caitlin Rozell</a:t>
            </a:r>
          </a:p>
          <a:p>
            <a:r>
              <a:rPr lang="en-US" dirty="0"/>
              <a:t>Administrative Assistant- Ann Breeding</a:t>
            </a:r>
          </a:p>
        </p:txBody>
      </p:sp>
    </p:spTree>
    <p:extLst>
      <p:ext uri="{BB962C8B-B14F-4D97-AF65-F5344CB8AC3E}">
        <p14:creationId xmlns:p14="http://schemas.microsoft.com/office/powerpoint/2010/main" val="38538604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F57E91-8CD9-42A8-8722-42E5122F863C}"/>
              </a:ext>
            </a:extLst>
          </p:cNvPr>
          <p:cNvSpPr>
            <a:spLocks noGrp="1"/>
          </p:cNvSpPr>
          <p:nvPr>
            <p:ph type="title"/>
          </p:nvPr>
        </p:nvSpPr>
        <p:spPr/>
        <p:txBody>
          <a:bodyPr/>
          <a:lstStyle/>
          <a:p>
            <a:r>
              <a:rPr lang="en-US" dirty="0"/>
              <a:t>What is the mission of DACCTE?</a:t>
            </a:r>
          </a:p>
        </p:txBody>
      </p:sp>
      <p:sp>
        <p:nvSpPr>
          <p:cNvPr id="3" name="Content Placeholder 2">
            <a:extLst>
              <a:ext uri="{FF2B5EF4-FFF2-40B4-BE49-F238E27FC236}">
                <a16:creationId xmlns:a16="http://schemas.microsoft.com/office/drawing/2014/main" id="{2FB9F526-8DDC-4407-9B54-8BE74C960FF7}"/>
              </a:ext>
            </a:extLst>
          </p:cNvPr>
          <p:cNvSpPr>
            <a:spLocks noGrp="1"/>
          </p:cNvSpPr>
          <p:nvPr>
            <p:ph idx="1"/>
          </p:nvPr>
        </p:nvSpPr>
        <p:spPr/>
        <p:txBody>
          <a:bodyPr>
            <a:normAutofit fontScale="85000" lnSpcReduction="20000"/>
          </a:bodyPr>
          <a:lstStyle/>
          <a:p>
            <a:r>
              <a:rPr lang="en-US" dirty="0"/>
              <a:t>The mission of DACCTE is to strengthen and enhance the Career and Technical Education (CTE) delivery system and to assist the State in providing quality programs and expanded opportunities for all citizens.</a:t>
            </a:r>
          </a:p>
          <a:p>
            <a:r>
              <a:rPr lang="en-US" dirty="0"/>
              <a:t>The Council reviews CTE programs and services to ensure that established state and federal services are being met.</a:t>
            </a:r>
          </a:p>
          <a:p>
            <a:r>
              <a:rPr lang="en-US" dirty="0"/>
              <a:t>The Council also makes policy recommendations to the Governor, General Assembly, Department of Education and State Board of Education pertaining to career and technical education in the State.</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19298906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A9E616-FDE8-428F-976C-34B6758AA719}"/>
              </a:ext>
            </a:extLst>
          </p:cNvPr>
          <p:cNvSpPr>
            <a:spLocks noGrp="1"/>
          </p:cNvSpPr>
          <p:nvPr>
            <p:ph type="title"/>
          </p:nvPr>
        </p:nvSpPr>
        <p:spPr/>
        <p:txBody>
          <a:bodyPr/>
          <a:lstStyle/>
          <a:p>
            <a:r>
              <a:rPr lang="en-US" dirty="0"/>
              <a:t>How does DACCTE Determine School visits?</a:t>
            </a:r>
          </a:p>
        </p:txBody>
      </p:sp>
      <p:sp>
        <p:nvSpPr>
          <p:cNvPr id="3" name="Content Placeholder 2">
            <a:extLst>
              <a:ext uri="{FF2B5EF4-FFF2-40B4-BE49-F238E27FC236}">
                <a16:creationId xmlns:a16="http://schemas.microsoft.com/office/drawing/2014/main" id="{65056D08-C27B-46B2-92B5-426C9772C42E}"/>
              </a:ext>
            </a:extLst>
          </p:cNvPr>
          <p:cNvSpPr>
            <a:spLocks noGrp="1"/>
          </p:cNvSpPr>
          <p:nvPr>
            <p:ph idx="1"/>
          </p:nvPr>
        </p:nvSpPr>
        <p:spPr/>
        <p:txBody>
          <a:bodyPr>
            <a:normAutofit fontScale="85000" lnSpcReduction="10000"/>
          </a:bodyPr>
          <a:lstStyle/>
          <a:p>
            <a:r>
              <a:rPr lang="en-US" dirty="0"/>
              <a:t>Visits are scheduled for Career and Technical Education (CTE) programs in Middle and High School Settings. These programs receive Federal and/or State funding.  </a:t>
            </a:r>
          </a:p>
          <a:p>
            <a:r>
              <a:rPr lang="en-US" dirty="0"/>
              <a:t>Schools are on a 2-year rotation of visits.  </a:t>
            </a:r>
          </a:p>
          <a:p>
            <a:r>
              <a:rPr lang="en-US" dirty="0"/>
              <a:t>Current school year visits are listed on the DACCTE website at </a:t>
            </a:r>
            <a:r>
              <a:rPr lang="en-US" dirty="0">
                <a:hlinkClick r:id="rId3"/>
              </a:rPr>
              <a:t>www.daccte.delaware.gov</a:t>
            </a:r>
            <a:r>
              <a:rPr lang="en-US" dirty="0"/>
              <a:t> according to a Fall and Spring schedule.  </a:t>
            </a:r>
          </a:p>
          <a:p>
            <a:r>
              <a:rPr lang="en-US" dirty="0"/>
              <a:t>A follow up visit may be scheduled for any school for DACCTE to receive more information in relation to their most recent visit.  </a:t>
            </a:r>
          </a:p>
        </p:txBody>
      </p:sp>
    </p:spTree>
    <p:extLst>
      <p:ext uri="{BB962C8B-B14F-4D97-AF65-F5344CB8AC3E}">
        <p14:creationId xmlns:p14="http://schemas.microsoft.com/office/powerpoint/2010/main" val="3237181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4EA897-FF80-4FB9-B32A-8DCACD764FB3}"/>
              </a:ext>
            </a:extLst>
          </p:cNvPr>
          <p:cNvSpPr>
            <a:spLocks noGrp="1"/>
          </p:cNvSpPr>
          <p:nvPr>
            <p:ph type="title"/>
          </p:nvPr>
        </p:nvSpPr>
        <p:spPr/>
        <p:txBody>
          <a:bodyPr/>
          <a:lstStyle/>
          <a:p>
            <a:r>
              <a:rPr lang="en-US" dirty="0"/>
              <a:t>Scheduling the Visit?</a:t>
            </a:r>
          </a:p>
        </p:txBody>
      </p:sp>
      <p:sp>
        <p:nvSpPr>
          <p:cNvPr id="3" name="Content Placeholder 2">
            <a:extLst>
              <a:ext uri="{FF2B5EF4-FFF2-40B4-BE49-F238E27FC236}">
                <a16:creationId xmlns:a16="http://schemas.microsoft.com/office/drawing/2014/main" id="{51F9711D-C894-49C4-B9B3-1E4C2C2A1FF8}"/>
              </a:ext>
            </a:extLst>
          </p:cNvPr>
          <p:cNvSpPr>
            <a:spLocks noGrp="1"/>
          </p:cNvSpPr>
          <p:nvPr>
            <p:ph idx="1"/>
          </p:nvPr>
        </p:nvSpPr>
        <p:spPr/>
        <p:txBody>
          <a:bodyPr>
            <a:normAutofit fontScale="77500" lnSpcReduction="20000"/>
          </a:bodyPr>
          <a:lstStyle/>
          <a:p>
            <a:r>
              <a:rPr lang="en-US" dirty="0"/>
              <a:t>Each school that is to receive a visit follows the same process of scheduling.</a:t>
            </a:r>
          </a:p>
          <a:p>
            <a:pPr lvl="1"/>
            <a:r>
              <a:rPr lang="en-US" dirty="0"/>
              <a:t>1. The Principal of each school will receive a “Save the Date/Please Confirm the Date” email from Mrs. Breeding.  Schools scheduled for a Fall visit will receive this email the end of July/beginning of August and Spring visits will receive this email end of November/beginning of December. </a:t>
            </a:r>
          </a:p>
          <a:p>
            <a:pPr lvl="1"/>
            <a:r>
              <a:rPr lang="en-US" dirty="0"/>
              <a:t>2. After confirming the visit, roughly 3 weeks or so before the visit, the Principal will receive another email with a schedule and survey attached to it.  The schedule is to be filled out and returned and the survey link is to be sent to all CTE teachers within the school.  The reason for this is that every teacher gets a voice with DACCTE.  Survey results are reviewed with staff/administration during the visit.  </a:t>
            </a:r>
          </a:p>
        </p:txBody>
      </p:sp>
    </p:spTree>
    <p:extLst>
      <p:ext uri="{BB962C8B-B14F-4D97-AF65-F5344CB8AC3E}">
        <p14:creationId xmlns:p14="http://schemas.microsoft.com/office/powerpoint/2010/main" val="38242295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F880B2-0F3B-41D4-A851-F4BD03085C2F}"/>
              </a:ext>
            </a:extLst>
          </p:cNvPr>
          <p:cNvSpPr>
            <a:spLocks noGrp="1"/>
          </p:cNvSpPr>
          <p:nvPr>
            <p:ph type="title"/>
          </p:nvPr>
        </p:nvSpPr>
        <p:spPr/>
        <p:txBody>
          <a:bodyPr/>
          <a:lstStyle/>
          <a:p>
            <a:pPr algn="ctr"/>
            <a:r>
              <a:rPr lang="en-US" dirty="0"/>
              <a:t>Survey</a:t>
            </a:r>
          </a:p>
        </p:txBody>
      </p:sp>
      <p:sp>
        <p:nvSpPr>
          <p:cNvPr id="4" name="Content Placeholder 3">
            <a:extLst>
              <a:ext uri="{FF2B5EF4-FFF2-40B4-BE49-F238E27FC236}">
                <a16:creationId xmlns:a16="http://schemas.microsoft.com/office/drawing/2014/main" id="{4A3FA7F6-C0FD-5442-D711-FC99016ADB1D}"/>
              </a:ext>
            </a:extLst>
          </p:cNvPr>
          <p:cNvSpPr>
            <a:spLocks noGrp="1"/>
          </p:cNvSpPr>
          <p:nvPr>
            <p:ph idx="1"/>
          </p:nvPr>
        </p:nvSpPr>
        <p:spPr/>
        <p:txBody>
          <a:bodyPr>
            <a:normAutofit fontScale="85000" lnSpcReduction="20000"/>
          </a:bodyPr>
          <a:lstStyle/>
          <a:p>
            <a:r>
              <a:rPr lang="en-US" dirty="0"/>
              <a:t>The survey is sent from DACCTE to the Principal to share.  This reduces the chance of the survey being deleted in email.  </a:t>
            </a:r>
          </a:p>
          <a:p>
            <a:r>
              <a:rPr lang="en-US" dirty="0"/>
              <a:t>The survey asks to review the following basic program information:</a:t>
            </a:r>
          </a:p>
          <a:p>
            <a:pPr lvl="1"/>
            <a:r>
              <a:rPr lang="en-US" dirty="0"/>
              <a:t>Teacher Information</a:t>
            </a:r>
          </a:p>
          <a:p>
            <a:pPr lvl="1"/>
            <a:r>
              <a:rPr lang="en-US" dirty="0"/>
              <a:t>Program of Study Information</a:t>
            </a:r>
          </a:p>
          <a:p>
            <a:pPr lvl="1"/>
            <a:r>
              <a:rPr lang="en-US" dirty="0"/>
              <a:t>Funding Information</a:t>
            </a:r>
          </a:p>
          <a:p>
            <a:pPr lvl="1"/>
            <a:r>
              <a:rPr lang="en-US" dirty="0"/>
              <a:t>Advisory Committee Information</a:t>
            </a:r>
          </a:p>
          <a:p>
            <a:pPr lvl="1"/>
            <a:r>
              <a:rPr lang="en-US" dirty="0"/>
              <a:t>Other Basic School Process Information as it pertains to CTE.</a:t>
            </a:r>
          </a:p>
        </p:txBody>
      </p:sp>
    </p:spTree>
    <p:extLst>
      <p:ext uri="{BB962C8B-B14F-4D97-AF65-F5344CB8AC3E}">
        <p14:creationId xmlns:p14="http://schemas.microsoft.com/office/powerpoint/2010/main" val="19982757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9E9B96-24F6-43FE-9972-D58D9FF04E15}"/>
              </a:ext>
            </a:extLst>
          </p:cNvPr>
          <p:cNvSpPr>
            <a:spLocks noGrp="1"/>
          </p:cNvSpPr>
          <p:nvPr>
            <p:ph type="title"/>
          </p:nvPr>
        </p:nvSpPr>
        <p:spPr/>
        <p:txBody>
          <a:bodyPr>
            <a:normAutofit fontScale="90000"/>
          </a:bodyPr>
          <a:lstStyle/>
          <a:p>
            <a:r>
              <a:rPr lang="en-US" dirty="0"/>
              <a:t>What does the Day of the Visit look like?</a:t>
            </a:r>
          </a:p>
        </p:txBody>
      </p:sp>
      <p:sp>
        <p:nvSpPr>
          <p:cNvPr id="3" name="Content Placeholder 2">
            <a:extLst>
              <a:ext uri="{FF2B5EF4-FFF2-40B4-BE49-F238E27FC236}">
                <a16:creationId xmlns:a16="http://schemas.microsoft.com/office/drawing/2014/main" id="{912BC85A-C993-4CEE-800E-2D5DC88EDFC1}"/>
              </a:ext>
            </a:extLst>
          </p:cNvPr>
          <p:cNvSpPr>
            <a:spLocks noGrp="1"/>
          </p:cNvSpPr>
          <p:nvPr>
            <p:ph idx="1"/>
          </p:nvPr>
        </p:nvSpPr>
        <p:spPr/>
        <p:txBody>
          <a:bodyPr>
            <a:normAutofit fontScale="92500" lnSpcReduction="20000"/>
          </a:bodyPr>
          <a:lstStyle/>
          <a:p>
            <a:r>
              <a:rPr lang="en-US" dirty="0"/>
              <a:t>Typically, the visit consists of the following people:</a:t>
            </a:r>
          </a:p>
          <a:p>
            <a:pPr lvl="1"/>
            <a:r>
              <a:rPr lang="en-US" dirty="0"/>
              <a:t>DACCTE Executive Director</a:t>
            </a:r>
          </a:p>
          <a:p>
            <a:pPr lvl="1"/>
            <a:r>
              <a:rPr lang="en-US" dirty="0"/>
              <a:t>DACCTE Council Member/s</a:t>
            </a:r>
          </a:p>
          <a:p>
            <a:pPr lvl="1"/>
            <a:r>
              <a:rPr lang="en-US" dirty="0"/>
              <a:t>DOE CTE Associate (Invited, but may not be available due to schedules)</a:t>
            </a:r>
          </a:p>
          <a:p>
            <a:pPr lvl="1"/>
            <a:endParaRPr lang="en-US" dirty="0"/>
          </a:p>
          <a:p>
            <a:pPr lvl="1"/>
            <a:r>
              <a:rPr lang="en-US" dirty="0"/>
              <a:t>We will arrive to the school early enough to sign in and be escorted/directed to our meeting location.  The location of the meetings are entirely up to the school and availability.  </a:t>
            </a:r>
          </a:p>
        </p:txBody>
      </p:sp>
    </p:spTree>
    <p:extLst>
      <p:ext uri="{BB962C8B-B14F-4D97-AF65-F5344CB8AC3E}">
        <p14:creationId xmlns:p14="http://schemas.microsoft.com/office/powerpoint/2010/main" val="35112884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90A56A-5475-6557-E234-DB34A2B97761}"/>
              </a:ext>
            </a:extLst>
          </p:cNvPr>
          <p:cNvSpPr>
            <a:spLocks noGrp="1"/>
          </p:cNvSpPr>
          <p:nvPr>
            <p:ph type="title"/>
          </p:nvPr>
        </p:nvSpPr>
        <p:spPr/>
        <p:txBody>
          <a:bodyPr/>
          <a:lstStyle/>
          <a:p>
            <a:r>
              <a:rPr lang="en-US" dirty="0"/>
              <a:t>What does the day of the visit look like?</a:t>
            </a:r>
          </a:p>
        </p:txBody>
      </p:sp>
      <p:sp>
        <p:nvSpPr>
          <p:cNvPr id="3" name="Content Placeholder 2">
            <a:extLst>
              <a:ext uri="{FF2B5EF4-FFF2-40B4-BE49-F238E27FC236}">
                <a16:creationId xmlns:a16="http://schemas.microsoft.com/office/drawing/2014/main" id="{257A0E35-3BF7-7A69-8F91-FAEB536E1B56}"/>
              </a:ext>
            </a:extLst>
          </p:cNvPr>
          <p:cNvSpPr>
            <a:spLocks noGrp="1"/>
          </p:cNvSpPr>
          <p:nvPr>
            <p:ph idx="1"/>
          </p:nvPr>
        </p:nvSpPr>
        <p:spPr/>
        <p:txBody>
          <a:bodyPr>
            <a:normAutofit fontScale="85000" lnSpcReduction="20000"/>
          </a:bodyPr>
          <a:lstStyle/>
          <a:p>
            <a:r>
              <a:rPr lang="en-US" dirty="0"/>
              <a:t>We follow the schedule that is planned by the Principal or their designee.  </a:t>
            </a:r>
          </a:p>
          <a:p>
            <a:r>
              <a:rPr lang="en-US" dirty="0"/>
              <a:t>We ask to meet with the Department Chair and/or Lead Teacher from each career cluster/pathway.  </a:t>
            </a:r>
          </a:p>
          <a:p>
            <a:r>
              <a:rPr lang="en-US" dirty="0"/>
              <a:t>Each meeting is scheduled for a 30-minute length of time.  </a:t>
            </a:r>
          </a:p>
          <a:p>
            <a:r>
              <a:rPr lang="en-US" dirty="0"/>
              <a:t>During each meeting we discuss the CTE Program at the school using the survey as a guide for the conversation.  The discussion is led by Mr. Stahl, the Executive Director of DACCTE.  </a:t>
            </a:r>
          </a:p>
          <a:p>
            <a:r>
              <a:rPr lang="en-US" dirty="0"/>
              <a:t>The last meeting of the day is with the school administration.  </a:t>
            </a:r>
          </a:p>
        </p:txBody>
      </p:sp>
    </p:spTree>
    <p:extLst>
      <p:ext uri="{BB962C8B-B14F-4D97-AF65-F5344CB8AC3E}">
        <p14:creationId xmlns:p14="http://schemas.microsoft.com/office/powerpoint/2010/main" val="1943657958"/>
      </p:ext>
    </p:extLst>
  </p:cSld>
  <p:clrMapOvr>
    <a:masterClrMapping/>
  </p:clrMapOvr>
</p:sld>
</file>

<file path=ppt/theme/theme1.xml><?xml version="1.0" encoding="utf-8"?>
<a:theme xmlns:a="http://schemas.openxmlformats.org/drawingml/2006/main" name="DACCTE Theme">
  <a:themeElements>
    <a:clrScheme name="DACCTE">
      <a:dk1>
        <a:sysClr val="windowText" lastClr="000000"/>
      </a:dk1>
      <a:lt1>
        <a:sysClr val="window" lastClr="FFFFFF"/>
      </a:lt1>
      <a:dk2>
        <a:srgbClr val="2C3C43"/>
      </a:dk2>
      <a:lt2>
        <a:srgbClr val="EBEBEB"/>
      </a:lt2>
      <a:accent1>
        <a:srgbClr val="0033CC"/>
      </a:accent1>
      <a:accent2>
        <a:srgbClr val="F4E30C"/>
      </a:accent2>
      <a:accent3>
        <a:srgbClr val="0033CC"/>
      </a:accent3>
      <a:accent4>
        <a:srgbClr val="F4E30C"/>
      </a:accent4>
      <a:accent5>
        <a:srgbClr val="0033CC"/>
      </a:accent5>
      <a:accent6>
        <a:srgbClr val="F4E30C"/>
      </a:accent6>
      <a:hlink>
        <a:srgbClr val="0033CC"/>
      </a:hlink>
      <a:folHlink>
        <a:srgbClr val="F4E30C"/>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ACCTE Theme" id="{13ADEE82-CC22-42CA-A752-62614CDB94DB}" vid="{15A8CF2D-0044-46CA-8068-BAE1B553BBA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DACCTE Theme</Template>
  <TotalTime>750</TotalTime>
  <Words>917</Words>
  <Application>Microsoft Office PowerPoint</Application>
  <PresentationFormat>Widescreen</PresentationFormat>
  <Paragraphs>83</Paragraphs>
  <Slides>11</Slides>
  <Notes>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Lucida Fax</vt:lpstr>
      <vt:lpstr>Trebuchet MS</vt:lpstr>
      <vt:lpstr>Wingdings 3</vt:lpstr>
      <vt:lpstr>DACCTE Theme</vt:lpstr>
      <vt:lpstr>DACCTE School Visit Process</vt:lpstr>
      <vt:lpstr>Overview of Content Covered:</vt:lpstr>
      <vt:lpstr>Who is DACCTE?</vt:lpstr>
      <vt:lpstr>What is the mission of DACCTE?</vt:lpstr>
      <vt:lpstr>How does DACCTE Determine School visits?</vt:lpstr>
      <vt:lpstr>Scheduling the Visit?</vt:lpstr>
      <vt:lpstr>Survey</vt:lpstr>
      <vt:lpstr>What does the Day of the Visit look like?</vt:lpstr>
      <vt:lpstr>What does the day of the visit look like?</vt:lpstr>
      <vt:lpstr>What Happens after the visit?</vt:lpstr>
      <vt:lpstr>Contact DACCTE</vt:lpstr>
    </vt:vector>
  </TitlesOfParts>
  <Company>Delaware Advisory Council on Career and Technical Education (DACCTE) </Company>
  <LinksUpToDate>false</LinksUpToDate>
  <SharedDoc>false</SharedDoc>
  <HyperlinkBase>https://daccte.delaware.gov/</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6 DACCTE School Visit Process</dc:title>
  <dc:subject>DACCTE School Visit Process</dc:subject>
  <dc:creator>Stahl, Christopher (DACCTE)</dc:creator>
  <cp:keywords>DACCTE School Visit Process PowerPoint Presentation</cp:keywords>
  <cp:lastModifiedBy>Hunton, Sheila D (DOS)</cp:lastModifiedBy>
  <cp:revision>24</cp:revision>
  <cp:lastPrinted>2021-09-13T16:09:45Z</cp:lastPrinted>
  <dcterms:created xsi:type="dcterms:W3CDTF">2021-04-13T18:41:39Z</dcterms:created>
  <dcterms:modified xsi:type="dcterms:W3CDTF">2026-01-13T16:13:43Z</dcterms:modified>
</cp:coreProperties>
</file>